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Lst>
  <p:notesMasterIdLst>
    <p:notesMasterId r:id="rId13"/>
  </p:notesMasterIdLst>
  <p:sldIdLst>
    <p:sldId id="256" r:id="rId6"/>
    <p:sldId id="257" r:id="rId7"/>
    <p:sldId id="258" r:id="rId8"/>
    <p:sldId id="259" r:id="rId9"/>
    <p:sldId id="260" r:id="rId10"/>
    <p:sldId id="261" r:id="rId11"/>
    <p:sldId id="262" r:id="rId12"/>
  </p:sldIdLst>
  <p:sldSz cx="10691813" cy="7559675"/>
  <p:notesSz cx="6797675" cy="9926638"/>
  <p:defaultTextStyle>
    <a:defPPr>
      <a:defRPr lang="de-DE"/>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ijanam"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63"/>
  </p:normalViewPr>
  <p:slideViewPr>
    <p:cSldViewPr snapToGrid="0" snapToObjects="1">
      <p:cViewPr varScale="1">
        <p:scale>
          <a:sx n="95" d="100"/>
          <a:sy n="95" d="100"/>
        </p:scale>
        <p:origin x="1524" y="90"/>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31F59B-BF57-594F-855F-AFBBBB4241A8}" type="datetimeFigureOut">
              <a:rPr lang="de-DE" smtClean="0"/>
              <a:pPr/>
              <a:t>22.04.2021</a:t>
            </a:fld>
            <a:endParaRPr lang="de-DE"/>
          </a:p>
        </p:txBody>
      </p:sp>
      <p:sp>
        <p:nvSpPr>
          <p:cNvPr id="4" name="Folienbildplatzhalt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85E1BF-B232-A442-9C23-DC9223004844}" type="slidenum">
              <a:rPr lang="de-DE" smtClean="0"/>
              <a:pPr/>
              <a:t>‹#›</a:t>
            </a:fld>
            <a:endParaRPr lang="de-DE"/>
          </a:p>
        </p:txBody>
      </p:sp>
    </p:spTree>
    <p:extLst>
      <p:ext uri="{BB962C8B-B14F-4D97-AF65-F5344CB8AC3E}">
        <p14:creationId xmlns:p14="http://schemas.microsoft.com/office/powerpoint/2010/main" val="1042752645"/>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10.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de-DE"/>
              <a:t>Mastertitelformat bearbeiten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platzhalter 1"/>
          <p:cNvSpPr>
            <a:spLocks noGrp="1"/>
          </p:cNvSpPr>
          <p:nvPr>
            <p:ph type="ctrTitle" hasCustomPrompt="1"/>
          </p:nvPr>
        </p:nvSpPr>
        <p:spPr bwMode="black">
          <a:xfrm>
            <a:off x="300515" y="377799"/>
            <a:ext cx="10090784" cy="1927707"/>
          </a:xfrm>
          <a:noFill/>
        </p:spPr>
        <p:txBody>
          <a:bodyPr wrap="square" lIns="0" tIns="0">
            <a:spAutoFit/>
          </a:bodyPr>
          <a:lstStyle>
            <a:lvl1pPr>
              <a:defRPr sz="6959" smtClean="0">
                <a:solidFill>
                  <a:schemeClr val="bg1"/>
                </a:solidFill>
                <a:latin typeface="TeleGrotesk Headline Ultra" pitchFamily="2" charset="0"/>
              </a:defRPr>
            </a:lvl1pPr>
          </a:lstStyle>
          <a:p>
            <a:r>
              <a:rPr lang="de-DE" dirty="0"/>
              <a:t>TeleGrotesk Headline Ultra 60 (75) 90 PT</a:t>
            </a:r>
          </a:p>
        </p:txBody>
      </p:sp>
      <p:sp>
        <p:nvSpPr>
          <p:cNvPr id="8" name="Textplatzhalter 2"/>
          <p:cNvSpPr>
            <a:spLocks noGrp="1"/>
          </p:cNvSpPr>
          <p:nvPr>
            <p:ph type="body" sz="quarter" idx="10" hasCustomPrompt="1"/>
          </p:nvPr>
        </p:nvSpPr>
        <p:spPr bwMode="black">
          <a:xfrm>
            <a:off x="300514" y="3779838"/>
            <a:ext cx="10090785" cy="597397"/>
          </a:xfrm>
          <a:noFill/>
        </p:spPr>
        <p:txBody>
          <a:bodyPr/>
          <a:lstStyle>
            <a:lvl1pPr>
              <a:defRPr baseline="0">
                <a:solidFill>
                  <a:schemeClr val="bg1"/>
                </a:solidFill>
              </a:defRPr>
            </a:lvl1pPr>
            <a:lvl5pPr>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34" name="Gruppieren 33"/>
          <p:cNvGrpSpPr/>
          <p:nvPr userDrawn="1"/>
        </p:nvGrpSpPr>
        <p:grpSpPr bwMode="black">
          <a:xfrm>
            <a:off x="300514" y="6429983"/>
            <a:ext cx="1219733" cy="757450"/>
            <a:chOff x="323850" y="5511800"/>
            <a:chExt cx="1314450" cy="649288"/>
          </a:xfrm>
        </p:grpSpPr>
        <p:sp>
          <p:nvSpPr>
            <p:cNvPr id="4" name="Freeform 5"/>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 name="Freeform 6"/>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7" name="Freeform 7"/>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 name="Freeform 8"/>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2" name="Freeform 9"/>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63" name="Gruppieren 62"/>
          <p:cNvGrpSpPr/>
          <p:nvPr userDrawn="1"/>
        </p:nvGrpSpPr>
        <p:grpSpPr bwMode="black">
          <a:xfrm>
            <a:off x="7808943" y="6754076"/>
            <a:ext cx="2582357" cy="240754"/>
            <a:chOff x="8415338" y="5789613"/>
            <a:chExt cx="2782887" cy="206375"/>
          </a:xfrm>
        </p:grpSpPr>
        <p:sp>
          <p:nvSpPr>
            <p:cNvPr id="42" name="Freeform 39"/>
            <p:cNvSpPr>
              <a:spLocks/>
            </p:cNvSpPr>
            <p:nvPr userDrawn="1"/>
          </p:nvSpPr>
          <p:spPr bwMode="black">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3" name="Freeform 40"/>
            <p:cNvSpPr>
              <a:spLocks noEditPoints="1"/>
            </p:cNvSpPr>
            <p:nvPr userDrawn="1"/>
          </p:nvSpPr>
          <p:spPr bwMode="black">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4" name="Freeform 41"/>
            <p:cNvSpPr>
              <a:spLocks/>
            </p:cNvSpPr>
            <p:nvPr userDrawn="1"/>
          </p:nvSpPr>
          <p:spPr bwMode="black">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5" name="Freeform 42"/>
            <p:cNvSpPr>
              <a:spLocks/>
            </p:cNvSpPr>
            <p:nvPr userDrawn="1"/>
          </p:nvSpPr>
          <p:spPr bwMode="black">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6" name="Freeform 43"/>
            <p:cNvSpPr>
              <a:spLocks noEditPoints="1"/>
            </p:cNvSpPr>
            <p:nvPr userDrawn="1"/>
          </p:nvSpPr>
          <p:spPr bwMode="black">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7" name="Freeform 44"/>
            <p:cNvSpPr>
              <a:spLocks/>
            </p:cNvSpPr>
            <p:nvPr userDrawn="1"/>
          </p:nvSpPr>
          <p:spPr bwMode="black">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8" name="Freeform 45"/>
            <p:cNvSpPr>
              <a:spLocks/>
            </p:cNvSpPr>
            <p:nvPr userDrawn="1"/>
          </p:nvSpPr>
          <p:spPr bwMode="black">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9" name="Freeform 46"/>
            <p:cNvSpPr>
              <a:spLocks/>
            </p:cNvSpPr>
            <p:nvPr userDrawn="1"/>
          </p:nvSpPr>
          <p:spPr bwMode="black">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0" name="Freeform 47"/>
            <p:cNvSpPr>
              <a:spLocks/>
            </p:cNvSpPr>
            <p:nvPr userDrawn="1"/>
          </p:nvSpPr>
          <p:spPr bwMode="black">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1" name="Freeform 48"/>
            <p:cNvSpPr>
              <a:spLocks noEditPoints="1"/>
            </p:cNvSpPr>
            <p:nvPr userDrawn="1"/>
          </p:nvSpPr>
          <p:spPr bwMode="black">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2" name="Freeform 49"/>
            <p:cNvSpPr>
              <a:spLocks/>
            </p:cNvSpPr>
            <p:nvPr userDrawn="1"/>
          </p:nvSpPr>
          <p:spPr bwMode="black">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3" name="Freeform 50"/>
            <p:cNvSpPr>
              <a:spLocks/>
            </p:cNvSpPr>
            <p:nvPr userDrawn="1"/>
          </p:nvSpPr>
          <p:spPr bwMode="black">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4" name="Freeform 51"/>
            <p:cNvSpPr>
              <a:spLocks/>
            </p:cNvSpPr>
            <p:nvPr userDrawn="1"/>
          </p:nvSpPr>
          <p:spPr bwMode="black">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5" name="Freeform 52"/>
            <p:cNvSpPr>
              <a:spLocks noEditPoints="1"/>
            </p:cNvSpPr>
            <p:nvPr userDrawn="1"/>
          </p:nvSpPr>
          <p:spPr bwMode="black">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6" name="Freeform 53"/>
            <p:cNvSpPr>
              <a:spLocks noEditPoints="1"/>
            </p:cNvSpPr>
            <p:nvPr userDrawn="1"/>
          </p:nvSpPr>
          <p:spPr bwMode="black">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7" name="Freeform 54"/>
            <p:cNvSpPr>
              <a:spLocks/>
            </p:cNvSpPr>
            <p:nvPr userDrawn="1"/>
          </p:nvSpPr>
          <p:spPr bwMode="black">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8" name="Freeform 55"/>
            <p:cNvSpPr>
              <a:spLocks/>
            </p:cNvSpPr>
            <p:nvPr userDrawn="1"/>
          </p:nvSpPr>
          <p:spPr bwMode="black">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9" name="Freeform 56"/>
            <p:cNvSpPr>
              <a:spLocks noEditPoints="1"/>
            </p:cNvSpPr>
            <p:nvPr userDrawn="1"/>
          </p:nvSpPr>
          <p:spPr bwMode="black">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0" name="Freeform 57"/>
            <p:cNvSpPr>
              <a:spLocks/>
            </p:cNvSpPr>
            <p:nvPr userDrawn="1"/>
          </p:nvSpPr>
          <p:spPr bwMode="black">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1" name="Freeform 58"/>
            <p:cNvSpPr>
              <a:spLocks/>
            </p:cNvSpPr>
            <p:nvPr userDrawn="1"/>
          </p:nvSpPr>
          <p:spPr bwMode="black">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2" name="Freeform 59"/>
            <p:cNvSpPr>
              <a:spLocks/>
            </p:cNvSpPr>
            <p:nvPr userDrawn="1"/>
          </p:nvSpPr>
          <p:spPr bwMode="black">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horizontal">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8228" name="think-cell Folie" r:id="rId5" imgW="360" imgH="360" progId="">
                  <p:embed/>
                </p:oleObj>
              </mc:Choice>
              <mc:Fallback>
                <p:oleObj name="think-cell Folie" r:id="rId5" imgW="360" imgH="36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hteck 7"/>
          <p:cNvSpPr/>
          <p:nvPr userDrawn="1"/>
        </p:nvSpPr>
        <p:spPr bwMode="white">
          <a:xfrm>
            <a:off x="-1" y="3779839"/>
            <a:ext cx="10691814" cy="3779837"/>
          </a:xfrm>
          <a:prstGeom prst="rect">
            <a:avLst/>
          </a:prstGeom>
          <a:solidFill>
            <a:schemeClr val="tx2"/>
          </a:solidFill>
          <a:ln w="19050" algn="ctr">
            <a:noFill/>
            <a:miter lim="800000"/>
            <a:headEnd/>
            <a:tailEnd/>
          </a:ln>
          <a:effectLst/>
        </p:spPr>
        <p:txBody>
          <a:bodyPr lIns="66812" tIns="66812" rIns="66812" bIns="66812" rtlCol="0" anchor="ctr"/>
          <a:lstStyle/>
          <a:p>
            <a:pPr indent="2946" algn="ctr" defTabSz="424322" fontAlgn="base">
              <a:lnSpc>
                <a:spcPct val="104000"/>
              </a:lnSpc>
              <a:spcBef>
                <a:spcPct val="25000"/>
              </a:spcBef>
              <a:spcAft>
                <a:spcPct val="0"/>
              </a:spcAft>
              <a:buClr>
                <a:srgbClr val="E20074"/>
              </a:buClr>
              <a:buSzPct val="75000"/>
            </a:pPr>
            <a:endParaRPr lang="de-DE" sz="1670" dirty="0">
              <a:solidFill>
                <a:srgbClr val="4B4B4B"/>
              </a:solidFill>
              <a:cs typeface="Arial" charset="0"/>
            </a:endParaRPr>
          </a:p>
        </p:txBody>
      </p:sp>
      <p:sp>
        <p:nvSpPr>
          <p:cNvPr id="45058" name="Titelplatzhalter 1"/>
          <p:cNvSpPr>
            <a:spLocks noGrp="1"/>
          </p:cNvSpPr>
          <p:nvPr>
            <p:ph type="ctrTitle" hasCustomPrompt="1"/>
          </p:nvPr>
        </p:nvSpPr>
        <p:spPr bwMode="black">
          <a:xfrm>
            <a:off x="300515" y="3779736"/>
            <a:ext cx="10090784" cy="2256065"/>
          </a:xfrm>
          <a:noFill/>
        </p:spPr>
        <p:txBody>
          <a:bodyPr wrap="square" lIns="0" tIns="144000">
            <a:noAutofit/>
          </a:bodyPr>
          <a:lstStyle>
            <a:lvl1pPr>
              <a:defRPr sz="5567" smtClean="0">
                <a:solidFill>
                  <a:schemeClr val="bg1"/>
                </a:solidFill>
                <a:latin typeface="TeleGrotesk Headline Ultra" pitchFamily="2" charset="0"/>
              </a:defRPr>
            </a:lvl1pPr>
          </a:lstStyle>
          <a:p>
            <a:r>
              <a:rPr lang="de-DE" dirty="0"/>
              <a:t>Headline Ultra (60) 75 90 PT</a:t>
            </a:r>
          </a:p>
        </p:txBody>
      </p:sp>
      <p:grpSp>
        <p:nvGrpSpPr>
          <p:cNvPr id="7" name="Gruppieren 6"/>
          <p:cNvGrpSpPr/>
          <p:nvPr userDrawn="1"/>
        </p:nvGrpSpPr>
        <p:grpSpPr bwMode="black">
          <a:xfrm>
            <a:off x="300514" y="6429983"/>
            <a:ext cx="1219733" cy="757450"/>
            <a:chOff x="323850" y="5511800"/>
            <a:chExt cx="1314450" cy="649288"/>
          </a:xfrm>
        </p:grpSpPr>
        <p:sp>
          <p:nvSpPr>
            <p:cNvPr id="9" name="Freeform 5"/>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 name="Freeform 6"/>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 name="Freeform 7"/>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2" name="Freeform 8"/>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3" name="Freeform 9"/>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14" name="Gruppieren 13"/>
          <p:cNvGrpSpPr/>
          <p:nvPr userDrawn="1"/>
        </p:nvGrpSpPr>
        <p:grpSpPr bwMode="black">
          <a:xfrm>
            <a:off x="7808943" y="6754076"/>
            <a:ext cx="2582357" cy="240754"/>
            <a:chOff x="8415338" y="5789613"/>
            <a:chExt cx="2782887" cy="206375"/>
          </a:xfrm>
        </p:grpSpPr>
        <p:sp>
          <p:nvSpPr>
            <p:cNvPr id="17" name="Freeform 39"/>
            <p:cNvSpPr>
              <a:spLocks/>
            </p:cNvSpPr>
            <p:nvPr userDrawn="1"/>
          </p:nvSpPr>
          <p:spPr bwMode="black">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8" name="Freeform 40"/>
            <p:cNvSpPr>
              <a:spLocks noEditPoints="1"/>
            </p:cNvSpPr>
            <p:nvPr userDrawn="1"/>
          </p:nvSpPr>
          <p:spPr bwMode="black">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9" name="Freeform 41"/>
            <p:cNvSpPr>
              <a:spLocks/>
            </p:cNvSpPr>
            <p:nvPr userDrawn="1"/>
          </p:nvSpPr>
          <p:spPr bwMode="black">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0" name="Freeform 42"/>
            <p:cNvSpPr>
              <a:spLocks/>
            </p:cNvSpPr>
            <p:nvPr userDrawn="1"/>
          </p:nvSpPr>
          <p:spPr bwMode="black">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1" name="Freeform 43"/>
            <p:cNvSpPr>
              <a:spLocks noEditPoints="1"/>
            </p:cNvSpPr>
            <p:nvPr userDrawn="1"/>
          </p:nvSpPr>
          <p:spPr bwMode="black">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2" name="Freeform 44"/>
            <p:cNvSpPr>
              <a:spLocks/>
            </p:cNvSpPr>
            <p:nvPr userDrawn="1"/>
          </p:nvSpPr>
          <p:spPr bwMode="black">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3" name="Freeform 45"/>
            <p:cNvSpPr>
              <a:spLocks/>
            </p:cNvSpPr>
            <p:nvPr userDrawn="1"/>
          </p:nvSpPr>
          <p:spPr bwMode="black">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4" name="Freeform 46"/>
            <p:cNvSpPr>
              <a:spLocks/>
            </p:cNvSpPr>
            <p:nvPr userDrawn="1"/>
          </p:nvSpPr>
          <p:spPr bwMode="black">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5" name="Freeform 47"/>
            <p:cNvSpPr>
              <a:spLocks/>
            </p:cNvSpPr>
            <p:nvPr userDrawn="1"/>
          </p:nvSpPr>
          <p:spPr bwMode="black">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6" name="Freeform 48"/>
            <p:cNvSpPr>
              <a:spLocks noEditPoints="1"/>
            </p:cNvSpPr>
            <p:nvPr userDrawn="1"/>
          </p:nvSpPr>
          <p:spPr bwMode="black">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7" name="Freeform 49"/>
            <p:cNvSpPr>
              <a:spLocks/>
            </p:cNvSpPr>
            <p:nvPr userDrawn="1"/>
          </p:nvSpPr>
          <p:spPr bwMode="black">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8" name="Freeform 50"/>
            <p:cNvSpPr>
              <a:spLocks/>
            </p:cNvSpPr>
            <p:nvPr userDrawn="1"/>
          </p:nvSpPr>
          <p:spPr bwMode="black">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9" name="Freeform 51"/>
            <p:cNvSpPr>
              <a:spLocks/>
            </p:cNvSpPr>
            <p:nvPr userDrawn="1"/>
          </p:nvSpPr>
          <p:spPr bwMode="black">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0" name="Freeform 52"/>
            <p:cNvSpPr>
              <a:spLocks noEditPoints="1"/>
            </p:cNvSpPr>
            <p:nvPr userDrawn="1"/>
          </p:nvSpPr>
          <p:spPr bwMode="black">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1" name="Freeform 53"/>
            <p:cNvSpPr>
              <a:spLocks noEditPoints="1"/>
            </p:cNvSpPr>
            <p:nvPr userDrawn="1"/>
          </p:nvSpPr>
          <p:spPr bwMode="black">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2" name="Freeform 54"/>
            <p:cNvSpPr>
              <a:spLocks/>
            </p:cNvSpPr>
            <p:nvPr userDrawn="1"/>
          </p:nvSpPr>
          <p:spPr bwMode="black">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3" name="Freeform 55"/>
            <p:cNvSpPr>
              <a:spLocks/>
            </p:cNvSpPr>
            <p:nvPr userDrawn="1"/>
          </p:nvSpPr>
          <p:spPr bwMode="black">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4" name="Freeform 56"/>
            <p:cNvSpPr>
              <a:spLocks noEditPoints="1"/>
            </p:cNvSpPr>
            <p:nvPr userDrawn="1"/>
          </p:nvSpPr>
          <p:spPr bwMode="black">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5" name="Freeform 57"/>
            <p:cNvSpPr>
              <a:spLocks/>
            </p:cNvSpPr>
            <p:nvPr userDrawn="1"/>
          </p:nvSpPr>
          <p:spPr bwMode="black">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6" name="Freeform 58"/>
            <p:cNvSpPr>
              <a:spLocks/>
            </p:cNvSpPr>
            <p:nvPr userDrawn="1"/>
          </p:nvSpPr>
          <p:spPr bwMode="black">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7" name="Freeform 59"/>
            <p:cNvSpPr>
              <a:spLocks/>
            </p:cNvSpPr>
            <p:nvPr userDrawn="1"/>
          </p:nvSpPr>
          <p:spPr bwMode="black">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vertikal links">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9252" name="think-cell Folie" r:id="rId5" imgW="360" imgH="360" progId="">
                  <p:embed/>
                </p:oleObj>
              </mc:Choice>
              <mc:Fallback>
                <p:oleObj name="think-cell Folie" r:id="rId5" imgW="360" imgH="36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userDrawn="1"/>
        </p:nvSpPr>
        <p:spPr bwMode="white">
          <a:xfrm>
            <a:off x="0" y="1"/>
            <a:ext cx="5345907" cy="7559675"/>
          </a:xfrm>
          <a:prstGeom prst="rect">
            <a:avLst/>
          </a:prstGeom>
          <a:solidFill>
            <a:schemeClr val="tx2"/>
          </a:solidFill>
          <a:ln w="19050" algn="ctr">
            <a:noFill/>
            <a:miter lim="800000"/>
            <a:headEnd/>
            <a:tailEnd/>
          </a:ln>
          <a:effectLst/>
        </p:spPr>
        <p:txBody>
          <a:bodyPr lIns="66812" tIns="66812" rIns="66812" bIns="66812" rtlCol="0" anchor="ctr"/>
          <a:lstStyle/>
          <a:p>
            <a:pPr indent="2946" algn="ctr" defTabSz="424322" fontAlgn="base">
              <a:lnSpc>
                <a:spcPct val="104000"/>
              </a:lnSpc>
              <a:spcBef>
                <a:spcPct val="25000"/>
              </a:spcBef>
              <a:spcAft>
                <a:spcPct val="0"/>
              </a:spcAft>
              <a:buClr>
                <a:srgbClr val="E20074"/>
              </a:buClr>
              <a:buSzPct val="75000"/>
            </a:pPr>
            <a:endParaRPr lang="de-DE" sz="1670" dirty="0">
              <a:solidFill>
                <a:srgbClr val="4B4B4B"/>
              </a:solidFill>
              <a:cs typeface="Arial" charset="0"/>
            </a:endParaRPr>
          </a:p>
        </p:txBody>
      </p:sp>
      <p:sp>
        <p:nvSpPr>
          <p:cNvPr id="6" name="Titelplatzhalter 1"/>
          <p:cNvSpPr>
            <a:spLocks noGrp="1"/>
          </p:cNvSpPr>
          <p:nvPr>
            <p:ph type="ctrTitle" hasCustomPrompt="1"/>
          </p:nvPr>
        </p:nvSpPr>
        <p:spPr bwMode="black">
          <a:xfrm>
            <a:off x="300515" y="377800"/>
            <a:ext cx="4744878" cy="2875714"/>
          </a:xfrm>
          <a:noFill/>
        </p:spPr>
        <p:txBody>
          <a:bodyPr wrap="square" lIns="0" tIns="0">
            <a:noAutofit/>
          </a:bodyPr>
          <a:lstStyle>
            <a:lvl1pPr>
              <a:defRPr sz="5567" smtClean="0">
                <a:solidFill>
                  <a:schemeClr val="bg1"/>
                </a:solidFill>
                <a:latin typeface="TeleGrotesk Headline Ultra" pitchFamily="2" charset="0"/>
              </a:defRPr>
            </a:lvl1pPr>
          </a:lstStyle>
          <a:p>
            <a:r>
              <a:rPr lang="de-DE" dirty="0"/>
              <a:t>Headline Ultra</a:t>
            </a:r>
            <a:br>
              <a:rPr lang="de-DE" dirty="0"/>
            </a:br>
            <a:r>
              <a:rPr lang="de-DE" dirty="0"/>
              <a:t>(60) 75 90 PT</a:t>
            </a:r>
          </a:p>
        </p:txBody>
      </p:sp>
      <p:sp>
        <p:nvSpPr>
          <p:cNvPr id="3" name="Textplatzhalter 2"/>
          <p:cNvSpPr>
            <a:spLocks noGrp="1"/>
          </p:cNvSpPr>
          <p:nvPr>
            <p:ph type="body" sz="quarter" idx="11" hasCustomPrompt="1"/>
          </p:nvPr>
        </p:nvSpPr>
        <p:spPr bwMode="black">
          <a:xfrm>
            <a:off x="300514" y="3779838"/>
            <a:ext cx="4744879" cy="1175990"/>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36" name="Gruppieren 35"/>
          <p:cNvGrpSpPr/>
          <p:nvPr userDrawn="1"/>
        </p:nvGrpSpPr>
        <p:grpSpPr bwMode="black">
          <a:xfrm>
            <a:off x="300514" y="6429983"/>
            <a:ext cx="1219733" cy="757450"/>
            <a:chOff x="323850" y="5511800"/>
            <a:chExt cx="1314450" cy="649288"/>
          </a:xfrm>
        </p:grpSpPr>
        <p:sp>
          <p:nvSpPr>
            <p:cNvPr id="8"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2"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65" name="Gruppieren 64"/>
          <p:cNvGrpSpPr/>
          <p:nvPr userDrawn="1"/>
        </p:nvGrpSpPr>
        <p:grpSpPr bwMode="black">
          <a:xfrm>
            <a:off x="2463035" y="6754076"/>
            <a:ext cx="2582358" cy="240754"/>
            <a:chOff x="2654300" y="5789613"/>
            <a:chExt cx="2782888" cy="206375"/>
          </a:xfrm>
        </p:grpSpPr>
        <p:sp>
          <p:nvSpPr>
            <p:cNvPr id="44"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5"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6"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7"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8"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9"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0"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1"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2"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3"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4"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5"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6"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7"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8"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9"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0"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1"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2"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3"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4"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vertikal rechts">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10276" name="think-cell Folie" r:id="rId5" imgW="360" imgH="360" progId="">
                  <p:embed/>
                </p:oleObj>
              </mc:Choice>
              <mc:Fallback>
                <p:oleObj name="think-cell Folie" r:id="rId5" imgW="360" imgH="36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hteck 6"/>
          <p:cNvSpPr/>
          <p:nvPr userDrawn="1"/>
        </p:nvSpPr>
        <p:spPr bwMode="white">
          <a:xfrm>
            <a:off x="5347379" y="1"/>
            <a:ext cx="5345907" cy="7559675"/>
          </a:xfrm>
          <a:prstGeom prst="rect">
            <a:avLst/>
          </a:prstGeom>
          <a:solidFill>
            <a:schemeClr val="tx2"/>
          </a:solidFill>
          <a:ln w="19050" algn="ctr">
            <a:noFill/>
            <a:miter lim="800000"/>
            <a:headEnd/>
            <a:tailEnd/>
          </a:ln>
          <a:effectLst/>
        </p:spPr>
        <p:txBody>
          <a:bodyPr lIns="66812" tIns="66812" rIns="66812" bIns="66812" rtlCol="0" anchor="ctr"/>
          <a:lstStyle/>
          <a:p>
            <a:pPr indent="2946" algn="ctr" defTabSz="424322" fontAlgn="base">
              <a:lnSpc>
                <a:spcPct val="104000"/>
              </a:lnSpc>
              <a:spcBef>
                <a:spcPct val="25000"/>
              </a:spcBef>
              <a:spcAft>
                <a:spcPct val="0"/>
              </a:spcAft>
              <a:buClr>
                <a:srgbClr val="E20074"/>
              </a:buClr>
              <a:buSzPct val="75000"/>
            </a:pPr>
            <a:endParaRPr lang="de-DE" sz="1670" dirty="0">
              <a:solidFill>
                <a:srgbClr val="4B4B4B"/>
              </a:solidFill>
              <a:cs typeface="Arial" charset="0"/>
            </a:endParaRPr>
          </a:p>
        </p:txBody>
      </p:sp>
      <p:sp>
        <p:nvSpPr>
          <p:cNvPr id="6" name="Titelplatzhalter 1"/>
          <p:cNvSpPr>
            <a:spLocks noGrp="1"/>
          </p:cNvSpPr>
          <p:nvPr>
            <p:ph type="ctrTitle" hasCustomPrompt="1"/>
          </p:nvPr>
        </p:nvSpPr>
        <p:spPr bwMode="black">
          <a:xfrm>
            <a:off x="5647894" y="377798"/>
            <a:ext cx="4744878" cy="2908285"/>
          </a:xfrm>
          <a:noFill/>
        </p:spPr>
        <p:txBody>
          <a:bodyPr wrap="square" lIns="0" tIns="0">
            <a:noAutofit/>
          </a:bodyPr>
          <a:lstStyle>
            <a:lvl1pPr>
              <a:defRPr sz="5567" smtClean="0">
                <a:solidFill>
                  <a:schemeClr val="bg1"/>
                </a:solidFill>
                <a:latin typeface="TeleGrotesk Headline Ultra" pitchFamily="2" charset="0"/>
              </a:defRPr>
            </a:lvl1pPr>
          </a:lstStyle>
          <a:p>
            <a:r>
              <a:rPr lang="de-DE" dirty="0"/>
              <a:t>Headline Ultra </a:t>
            </a:r>
            <a:br>
              <a:rPr lang="de-DE" dirty="0"/>
            </a:br>
            <a:r>
              <a:rPr lang="de-DE" dirty="0"/>
              <a:t>(60) 75 90 PT</a:t>
            </a:r>
          </a:p>
        </p:txBody>
      </p:sp>
      <p:sp>
        <p:nvSpPr>
          <p:cNvPr id="3" name="Textplatzhalter 2"/>
          <p:cNvSpPr>
            <a:spLocks noGrp="1"/>
          </p:cNvSpPr>
          <p:nvPr>
            <p:ph type="body" sz="quarter" idx="11" hasCustomPrompt="1"/>
          </p:nvPr>
        </p:nvSpPr>
        <p:spPr bwMode="black">
          <a:xfrm>
            <a:off x="5647893" y="3779838"/>
            <a:ext cx="4744879" cy="1175990"/>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38" name="Gruppieren 37"/>
          <p:cNvGrpSpPr/>
          <p:nvPr userDrawn="1"/>
        </p:nvGrpSpPr>
        <p:grpSpPr bwMode="black">
          <a:xfrm>
            <a:off x="5647893" y="6429983"/>
            <a:ext cx="1219733" cy="757450"/>
            <a:chOff x="323850" y="5511800"/>
            <a:chExt cx="1314450" cy="649288"/>
          </a:xfrm>
        </p:grpSpPr>
        <p:sp>
          <p:nvSpPr>
            <p:cNvPr id="39"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0"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1"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2"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3"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44" name="Gruppieren 43"/>
          <p:cNvGrpSpPr/>
          <p:nvPr userDrawn="1"/>
        </p:nvGrpSpPr>
        <p:grpSpPr bwMode="black">
          <a:xfrm>
            <a:off x="7810415" y="6754076"/>
            <a:ext cx="2582358" cy="240754"/>
            <a:chOff x="2654300" y="5789613"/>
            <a:chExt cx="2782888" cy="206375"/>
          </a:xfrm>
        </p:grpSpPr>
        <p:sp>
          <p:nvSpPr>
            <p:cNvPr id="45"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6"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7"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8"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9"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0"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1"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2"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3"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4"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5"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6"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7"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8"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9"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0"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1"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2"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3"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4"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5"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horizontal transpar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058" name="Titelplatzhalter 1"/>
          <p:cNvSpPr>
            <a:spLocks noGrp="1"/>
          </p:cNvSpPr>
          <p:nvPr>
            <p:ph type="ctrTitle" hasCustomPrompt="1"/>
          </p:nvPr>
        </p:nvSpPr>
        <p:spPr bwMode="black">
          <a:xfrm>
            <a:off x="300515" y="3779837"/>
            <a:ext cx="10090784" cy="1162658"/>
          </a:xfrm>
          <a:noFill/>
        </p:spPr>
        <p:txBody>
          <a:bodyPr wrap="square" lIns="0" tIns="144000">
            <a:noAutofit/>
          </a:bodyPr>
          <a:lstStyle>
            <a:lvl1pPr>
              <a:defRPr sz="5567" smtClean="0">
                <a:solidFill>
                  <a:schemeClr val="bg1"/>
                </a:solidFill>
                <a:latin typeface="TeleGrotesk Headline Ultra" pitchFamily="2" charset="0"/>
              </a:defRPr>
            </a:lvl1pPr>
          </a:lstStyle>
          <a:p>
            <a:r>
              <a:rPr lang="de-DE" dirty="0"/>
              <a:t>Headline Ultra (60) 75 90 PT</a:t>
            </a:r>
          </a:p>
        </p:txBody>
      </p:sp>
      <p:grpSp>
        <p:nvGrpSpPr>
          <p:cNvPr id="5" name="Gruppieren 4"/>
          <p:cNvGrpSpPr/>
          <p:nvPr userDrawn="1"/>
        </p:nvGrpSpPr>
        <p:grpSpPr bwMode="black">
          <a:xfrm>
            <a:off x="300514" y="6429983"/>
            <a:ext cx="1219733" cy="757450"/>
            <a:chOff x="323850" y="5511800"/>
            <a:chExt cx="1314450" cy="649288"/>
          </a:xfrm>
        </p:grpSpPr>
        <p:sp>
          <p:nvSpPr>
            <p:cNvPr id="6" name="Freeform 5"/>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7" name="Freeform 6"/>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8" name="Freeform 7"/>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 name="Freeform 8"/>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 name="Freeform 9"/>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13" name="Gruppieren 12"/>
          <p:cNvGrpSpPr/>
          <p:nvPr userDrawn="1"/>
        </p:nvGrpSpPr>
        <p:grpSpPr bwMode="black">
          <a:xfrm>
            <a:off x="7808943" y="6754076"/>
            <a:ext cx="2582357" cy="240754"/>
            <a:chOff x="8415338" y="5789613"/>
            <a:chExt cx="2782887" cy="206375"/>
          </a:xfrm>
        </p:grpSpPr>
        <p:sp>
          <p:nvSpPr>
            <p:cNvPr id="14" name="Freeform 39"/>
            <p:cNvSpPr>
              <a:spLocks/>
            </p:cNvSpPr>
            <p:nvPr userDrawn="1"/>
          </p:nvSpPr>
          <p:spPr bwMode="black">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5" name="Freeform 40"/>
            <p:cNvSpPr>
              <a:spLocks noEditPoints="1"/>
            </p:cNvSpPr>
            <p:nvPr userDrawn="1"/>
          </p:nvSpPr>
          <p:spPr bwMode="black">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6" name="Freeform 41"/>
            <p:cNvSpPr>
              <a:spLocks/>
            </p:cNvSpPr>
            <p:nvPr userDrawn="1"/>
          </p:nvSpPr>
          <p:spPr bwMode="black">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7" name="Freeform 42"/>
            <p:cNvSpPr>
              <a:spLocks/>
            </p:cNvSpPr>
            <p:nvPr userDrawn="1"/>
          </p:nvSpPr>
          <p:spPr bwMode="black">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8" name="Freeform 43"/>
            <p:cNvSpPr>
              <a:spLocks noEditPoints="1"/>
            </p:cNvSpPr>
            <p:nvPr userDrawn="1"/>
          </p:nvSpPr>
          <p:spPr bwMode="black">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9" name="Freeform 44"/>
            <p:cNvSpPr>
              <a:spLocks/>
            </p:cNvSpPr>
            <p:nvPr userDrawn="1"/>
          </p:nvSpPr>
          <p:spPr bwMode="black">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0" name="Freeform 45"/>
            <p:cNvSpPr>
              <a:spLocks/>
            </p:cNvSpPr>
            <p:nvPr userDrawn="1"/>
          </p:nvSpPr>
          <p:spPr bwMode="black">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1" name="Freeform 46"/>
            <p:cNvSpPr>
              <a:spLocks/>
            </p:cNvSpPr>
            <p:nvPr userDrawn="1"/>
          </p:nvSpPr>
          <p:spPr bwMode="black">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2" name="Freeform 47"/>
            <p:cNvSpPr>
              <a:spLocks/>
            </p:cNvSpPr>
            <p:nvPr userDrawn="1"/>
          </p:nvSpPr>
          <p:spPr bwMode="black">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3" name="Freeform 48"/>
            <p:cNvSpPr>
              <a:spLocks noEditPoints="1"/>
            </p:cNvSpPr>
            <p:nvPr userDrawn="1"/>
          </p:nvSpPr>
          <p:spPr bwMode="black">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4" name="Freeform 49"/>
            <p:cNvSpPr>
              <a:spLocks/>
            </p:cNvSpPr>
            <p:nvPr userDrawn="1"/>
          </p:nvSpPr>
          <p:spPr bwMode="black">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5" name="Freeform 50"/>
            <p:cNvSpPr>
              <a:spLocks/>
            </p:cNvSpPr>
            <p:nvPr userDrawn="1"/>
          </p:nvSpPr>
          <p:spPr bwMode="black">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6" name="Freeform 51"/>
            <p:cNvSpPr>
              <a:spLocks/>
            </p:cNvSpPr>
            <p:nvPr userDrawn="1"/>
          </p:nvSpPr>
          <p:spPr bwMode="black">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7" name="Freeform 52"/>
            <p:cNvSpPr>
              <a:spLocks noEditPoints="1"/>
            </p:cNvSpPr>
            <p:nvPr userDrawn="1"/>
          </p:nvSpPr>
          <p:spPr bwMode="black">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8" name="Freeform 53"/>
            <p:cNvSpPr>
              <a:spLocks noEditPoints="1"/>
            </p:cNvSpPr>
            <p:nvPr userDrawn="1"/>
          </p:nvSpPr>
          <p:spPr bwMode="black">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9" name="Freeform 54"/>
            <p:cNvSpPr>
              <a:spLocks/>
            </p:cNvSpPr>
            <p:nvPr userDrawn="1"/>
          </p:nvSpPr>
          <p:spPr bwMode="black">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0" name="Freeform 55"/>
            <p:cNvSpPr>
              <a:spLocks/>
            </p:cNvSpPr>
            <p:nvPr userDrawn="1"/>
          </p:nvSpPr>
          <p:spPr bwMode="black">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1" name="Freeform 56"/>
            <p:cNvSpPr>
              <a:spLocks noEditPoints="1"/>
            </p:cNvSpPr>
            <p:nvPr userDrawn="1"/>
          </p:nvSpPr>
          <p:spPr bwMode="black">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2" name="Freeform 57"/>
            <p:cNvSpPr>
              <a:spLocks/>
            </p:cNvSpPr>
            <p:nvPr userDrawn="1"/>
          </p:nvSpPr>
          <p:spPr bwMode="black">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3" name="Freeform 58"/>
            <p:cNvSpPr>
              <a:spLocks/>
            </p:cNvSpPr>
            <p:nvPr userDrawn="1"/>
          </p:nvSpPr>
          <p:spPr bwMode="black">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4" name="Freeform 59"/>
            <p:cNvSpPr>
              <a:spLocks/>
            </p:cNvSpPr>
            <p:nvPr userDrawn="1"/>
          </p:nvSpPr>
          <p:spPr bwMode="black">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 vertikal links transparent ">
    <p:bg bwMode="lt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11300" name="think-cell Folie" r:id="rId5" imgW="360" imgH="360" progId="">
                  <p:embed/>
                </p:oleObj>
              </mc:Choice>
              <mc:Fallback>
                <p:oleObj name="think-cell Folie" r:id="rId5" imgW="360" imgH="36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elplatzhalter 1"/>
          <p:cNvSpPr>
            <a:spLocks noGrp="1"/>
          </p:cNvSpPr>
          <p:nvPr>
            <p:ph type="ctrTitle" hasCustomPrompt="1"/>
          </p:nvPr>
        </p:nvSpPr>
        <p:spPr bwMode="black">
          <a:xfrm>
            <a:off x="300515" y="377798"/>
            <a:ext cx="4744878" cy="2876799"/>
          </a:xfrm>
          <a:noFill/>
        </p:spPr>
        <p:txBody>
          <a:bodyPr wrap="square" lIns="0" tIns="0">
            <a:noAutofit/>
          </a:bodyPr>
          <a:lstStyle>
            <a:lvl1pPr>
              <a:defRPr sz="5567" smtClean="0">
                <a:solidFill>
                  <a:schemeClr val="bg1"/>
                </a:solidFill>
                <a:latin typeface="TeleGrotesk Headline Ultra" pitchFamily="2" charset="0"/>
              </a:defRPr>
            </a:lvl1pPr>
          </a:lstStyle>
          <a:p>
            <a:r>
              <a:rPr lang="de-DE" dirty="0"/>
              <a:t>Headline Ultra </a:t>
            </a:r>
            <a:br>
              <a:rPr lang="de-DE" dirty="0"/>
            </a:br>
            <a:r>
              <a:rPr lang="de-DE" dirty="0"/>
              <a:t>(60) 75 90 PT</a:t>
            </a:r>
          </a:p>
        </p:txBody>
      </p:sp>
      <p:sp>
        <p:nvSpPr>
          <p:cNvPr id="3" name="Textplatzhalter 2"/>
          <p:cNvSpPr>
            <a:spLocks noGrp="1"/>
          </p:cNvSpPr>
          <p:nvPr>
            <p:ph type="body" sz="quarter" idx="11" hasCustomPrompt="1"/>
          </p:nvPr>
        </p:nvSpPr>
        <p:spPr bwMode="black">
          <a:xfrm>
            <a:off x="300514" y="3779838"/>
            <a:ext cx="4744879" cy="1175990"/>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7" name="Gruppieren 6"/>
          <p:cNvGrpSpPr/>
          <p:nvPr userDrawn="1"/>
        </p:nvGrpSpPr>
        <p:grpSpPr bwMode="black">
          <a:xfrm>
            <a:off x="300514" y="6429983"/>
            <a:ext cx="1219733" cy="757450"/>
            <a:chOff x="323850" y="5511800"/>
            <a:chExt cx="1314450" cy="649288"/>
          </a:xfrm>
        </p:grpSpPr>
        <p:sp>
          <p:nvSpPr>
            <p:cNvPr id="8"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2"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3"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4"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15" name="Gruppieren 14"/>
          <p:cNvGrpSpPr/>
          <p:nvPr userDrawn="1"/>
        </p:nvGrpSpPr>
        <p:grpSpPr bwMode="black">
          <a:xfrm>
            <a:off x="2463035" y="6754076"/>
            <a:ext cx="2582358" cy="240754"/>
            <a:chOff x="2654300" y="5789613"/>
            <a:chExt cx="2782888" cy="206375"/>
          </a:xfrm>
        </p:grpSpPr>
        <p:sp>
          <p:nvSpPr>
            <p:cNvPr id="16"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7"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8"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9"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0"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1"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2"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3"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4"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5"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6"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7"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8"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9"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0"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1"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2"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3"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4"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5"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6"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vertikal rechts transpar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platzhalter 1"/>
          <p:cNvSpPr>
            <a:spLocks noGrp="1"/>
          </p:cNvSpPr>
          <p:nvPr>
            <p:ph type="ctrTitle" hasCustomPrompt="1"/>
          </p:nvPr>
        </p:nvSpPr>
        <p:spPr bwMode="black">
          <a:xfrm>
            <a:off x="5646422" y="377798"/>
            <a:ext cx="4744878" cy="2908285"/>
          </a:xfrm>
          <a:noFill/>
        </p:spPr>
        <p:txBody>
          <a:bodyPr wrap="square" lIns="0" tIns="0">
            <a:noAutofit/>
          </a:bodyPr>
          <a:lstStyle>
            <a:lvl1pPr>
              <a:defRPr sz="5567" smtClean="0">
                <a:solidFill>
                  <a:schemeClr val="bg1"/>
                </a:solidFill>
                <a:latin typeface="TeleGrotesk Headline Ultra" pitchFamily="2" charset="0"/>
              </a:defRPr>
            </a:lvl1pPr>
          </a:lstStyle>
          <a:p>
            <a:r>
              <a:rPr lang="de-DE" dirty="0"/>
              <a:t>Headline Ultra</a:t>
            </a:r>
            <a:br>
              <a:rPr lang="de-DE" dirty="0"/>
            </a:br>
            <a:r>
              <a:rPr lang="de-DE" dirty="0"/>
              <a:t>(60) 75 90 PT</a:t>
            </a:r>
          </a:p>
        </p:txBody>
      </p:sp>
      <p:sp>
        <p:nvSpPr>
          <p:cNvPr id="3" name="Textplatzhalter 2"/>
          <p:cNvSpPr>
            <a:spLocks noGrp="1"/>
          </p:cNvSpPr>
          <p:nvPr>
            <p:ph type="body" sz="quarter" idx="11" hasCustomPrompt="1"/>
          </p:nvPr>
        </p:nvSpPr>
        <p:spPr bwMode="black">
          <a:xfrm>
            <a:off x="5646421" y="3779838"/>
            <a:ext cx="4744879" cy="1175990"/>
          </a:xfrm>
          <a:noFill/>
          <a:ln w="9525">
            <a:noFill/>
            <a:miter lim="800000"/>
            <a:headEnd/>
            <a:tailEnd/>
          </a:ln>
        </p:spPr>
        <p:txBody>
          <a:bodyPr vert="horz" wrap="square" lIns="0" tIns="0" rIns="0" bIns="0" numCol="1" anchor="t" anchorCtr="0" compatLnSpc="1">
            <a:prstTxWarp prst="textNoShape">
              <a:avLst/>
            </a:prstTxWarp>
          </a:bodyPr>
          <a:lstStyle>
            <a:lvl1pPr>
              <a:defRPr lang="de-DE" smtClean="0">
                <a:solidFill>
                  <a:schemeClr val="bg1"/>
                </a:solidFill>
              </a:defRPr>
            </a:lvl1pPr>
            <a:lvl2pPr>
              <a:defRPr lang="de-DE" smtClean="0">
                <a:solidFill>
                  <a:schemeClr val="bg1"/>
                </a:solidFill>
              </a:defRPr>
            </a:lvl2pPr>
            <a:lvl3pPr>
              <a:defRPr lang="de-DE" smtClean="0">
                <a:solidFill>
                  <a:schemeClr val="bg1"/>
                </a:solidFill>
              </a:defRPr>
            </a:lvl3pPr>
            <a:lvl4pPr>
              <a:defRPr lang="de-DE" smtClean="0">
                <a:solidFill>
                  <a:schemeClr val="bg1"/>
                </a:solidFill>
              </a:defRPr>
            </a:lvl4pPr>
            <a:lvl5pPr>
              <a:defRPr lang="de-DE">
                <a:solidFill>
                  <a:schemeClr val="bg1"/>
                </a:solidFill>
              </a:defRPr>
            </a:lvl5pPr>
          </a:lstStyle>
          <a:p>
            <a:pPr lvl="0"/>
            <a:r>
              <a:rPr lang="de-DE" dirty="0"/>
              <a:t>Subheadline Tele-</a:t>
            </a:r>
            <a:r>
              <a:rPr lang="de-DE" dirty="0" err="1"/>
              <a:t>GroteskFet</a:t>
            </a:r>
            <a:r>
              <a:rPr lang="de-DE" dirty="0"/>
              <a:t> 18 </a:t>
            </a:r>
            <a:r>
              <a:rPr lang="de-DE" dirty="0" err="1"/>
              <a:t>pt</a:t>
            </a:r>
            <a:endParaRPr lang="de-DE" dirty="0"/>
          </a:p>
        </p:txBody>
      </p:sp>
      <p:grpSp>
        <p:nvGrpSpPr>
          <p:cNvPr id="7" name="Gruppieren 6"/>
          <p:cNvGrpSpPr/>
          <p:nvPr userDrawn="1"/>
        </p:nvGrpSpPr>
        <p:grpSpPr bwMode="black">
          <a:xfrm>
            <a:off x="5647893" y="6429983"/>
            <a:ext cx="1219733" cy="757450"/>
            <a:chOff x="323850" y="5511800"/>
            <a:chExt cx="1314450" cy="649288"/>
          </a:xfrm>
        </p:grpSpPr>
        <p:sp>
          <p:nvSpPr>
            <p:cNvPr id="8" name="Freeform 26"/>
            <p:cNvSpPr>
              <a:spLocks/>
            </p:cNvSpPr>
            <p:nvPr userDrawn="1"/>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 name="Freeform 27"/>
            <p:cNvSpPr>
              <a:spLocks/>
            </p:cNvSpPr>
            <p:nvPr userDrawn="1"/>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2" name="Freeform 28"/>
            <p:cNvSpPr>
              <a:spLocks/>
            </p:cNvSpPr>
            <p:nvPr userDrawn="1"/>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3" name="Freeform 29"/>
            <p:cNvSpPr>
              <a:spLocks/>
            </p:cNvSpPr>
            <p:nvPr userDrawn="1"/>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4" name="Freeform 30"/>
            <p:cNvSpPr>
              <a:spLocks/>
            </p:cNvSpPr>
            <p:nvPr userDrawn="1"/>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15" name="Gruppieren 14"/>
          <p:cNvGrpSpPr/>
          <p:nvPr userDrawn="1"/>
        </p:nvGrpSpPr>
        <p:grpSpPr bwMode="black">
          <a:xfrm>
            <a:off x="7810415" y="6754076"/>
            <a:ext cx="2582358" cy="240754"/>
            <a:chOff x="2654300" y="5789613"/>
            <a:chExt cx="2782888" cy="206375"/>
          </a:xfrm>
        </p:grpSpPr>
        <p:sp>
          <p:nvSpPr>
            <p:cNvPr id="16" name="Freeform 60"/>
            <p:cNvSpPr>
              <a:spLocks/>
            </p:cNvSpPr>
            <p:nvPr userDrawn="1"/>
          </p:nvSpPr>
          <p:spPr bwMode="black">
            <a:xfrm>
              <a:off x="2654300"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7" name="Freeform 61"/>
            <p:cNvSpPr>
              <a:spLocks noEditPoints="1"/>
            </p:cNvSpPr>
            <p:nvPr userDrawn="1"/>
          </p:nvSpPr>
          <p:spPr bwMode="black">
            <a:xfrm>
              <a:off x="2787650" y="5792788"/>
              <a:ext cx="122238"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8" name="Freeform 62"/>
            <p:cNvSpPr>
              <a:spLocks/>
            </p:cNvSpPr>
            <p:nvPr userDrawn="1"/>
          </p:nvSpPr>
          <p:spPr bwMode="black">
            <a:xfrm>
              <a:off x="2935288"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9" name="Freeform 63"/>
            <p:cNvSpPr>
              <a:spLocks/>
            </p:cNvSpPr>
            <p:nvPr userDrawn="1"/>
          </p:nvSpPr>
          <p:spPr bwMode="black">
            <a:xfrm>
              <a:off x="30559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0" name="Freeform 64"/>
            <p:cNvSpPr>
              <a:spLocks noEditPoints="1"/>
            </p:cNvSpPr>
            <p:nvPr userDrawn="1"/>
          </p:nvSpPr>
          <p:spPr bwMode="black">
            <a:xfrm>
              <a:off x="3189288" y="5792788"/>
              <a:ext cx="119063"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1" name="Freeform 65"/>
            <p:cNvSpPr>
              <a:spLocks/>
            </p:cNvSpPr>
            <p:nvPr userDrawn="1"/>
          </p:nvSpPr>
          <p:spPr bwMode="black">
            <a:xfrm>
              <a:off x="3333750" y="5792788"/>
              <a:ext cx="106363"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2" name="Freeform 66"/>
            <p:cNvSpPr>
              <a:spLocks/>
            </p:cNvSpPr>
            <p:nvPr userDrawn="1"/>
          </p:nvSpPr>
          <p:spPr bwMode="black">
            <a:xfrm>
              <a:off x="3467100" y="5792788"/>
              <a:ext cx="119063"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3" name="Freeform 67"/>
            <p:cNvSpPr>
              <a:spLocks/>
            </p:cNvSpPr>
            <p:nvPr userDrawn="1"/>
          </p:nvSpPr>
          <p:spPr bwMode="black">
            <a:xfrm>
              <a:off x="3621088"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4" name="Freeform 68"/>
            <p:cNvSpPr>
              <a:spLocks/>
            </p:cNvSpPr>
            <p:nvPr userDrawn="1"/>
          </p:nvSpPr>
          <p:spPr bwMode="black">
            <a:xfrm>
              <a:off x="3706813"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5" name="Freeform 69"/>
            <p:cNvSpPr>
              <a:spLocks noEditPoints="1"/>
            </p:cNvSpPr>
            <p:nvPr userDrawn="1"/>
          </p:nvSpPr>
          <p:spPr bwMode="black">
            <a:xfrm>
              <a:off x="3889375" y="5792788"/>
              <a:ext cx="138113"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6" name="Freeform 70"/>
            <p:cNvSpPr>
              <a:spLocks/>
            </p:cNvSpPr>
            <p:nvPr userDrawn="1"/>
          </p:nvSpPr>
          <p:spPr bwMode="black">
            <a:xfrm>
              <a:off x="4037013"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7" name="Freeform 71"/>
            <p:cNvSpPr>
              <a:spLocks/>
            </p:cNvSpPr>
            <p:nvPr userDrawn="1"/>
          </p:nvSpPr>
          <p:spPr bwMode="black">
            <a:xfrm>
              <a:off x="4211638" y="5792788"/>
              <a:ext cx="128588"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8" name="Freeform 72"/>
            <p:cNvSpPr>
              <a:spLocks/>
            </p:cNvSpPr>
            <p:nvPr userDrawn="1"/>
          </p:nvSpPr>
          <p:spPr bwMode="black">
            <a:xfrm>
              <a:off x="4357688"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29" name="Freeform 73"/>
            <p:cNvSpPr>
              <a:spLocks noEditPoints="1"/>
            </p:cNvSpPr>
            <p:nvPr userDrawn="1"/>
          </p:nvSpPr>
          <p:spPr bwMode="black">
            <a:xfrm>
              <a:off x="4491038" y="5792788"/>
              <a:ext cx="122238"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0" name="Freeform 74"/>
            <p:cNvSpPr>
              <a:spLocks noEditPoints="1"/>
            </p:cNvSpPr>
            <p:nvPr userDrawn="1"/>
          </p:nvSpPr>
          <p:spPr bwMode="black">
            <a:xfrm>
              <a:off x="4640263"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1" name="Freeform 75"/>
            <p:cNvSpPr>
              <a:spLocks/>
            </p:cNvSpPr>
            <p:nvPr userDrawn="1"/>
          </p:nvSpPr>
          <p:spPr bwMode="black">
            <a:xfrm>
              <a:off x="4781550" y="5792788"/>
              <a:ext cx="36513"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2" name="Freeform 76"/>
            <p:cNvSpPr>
              <a:spLocks/>
            </p:cNvSpPr>
            <p:nvPr userDrawn="1"/>
          </p:nvSpPr>
          <p:spPr bwMode="black">
            <a:xfrm>
              <a:off x="4849813"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3" name="Freeform 77"/>
            <p:cNvSpPr>
              <a:spLocks noEditPoints="1"/>
            </p:cNvSpPr>
            <p:nvPr userDrawn="1"/>
          </p:nvSpPr>
          <p:spPr bwMode="black">
            <a:xfrm>
              <a:off x="5002213"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4" name="Freeform 78"/>
            <p:cNvSpPr>
              <a:spLocks/>
            </p:cNvSpPr>
            <p:nvPr userDrawn="1"/>
          </p:nvSpPr>
          <p:spPr bwMode="black">
            <a:xfrm>
              <a:off x="5153025" y="5792788"/>
              <a:ext cx="106363"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5" name="Freeform 79"/>
            <p:cNvSpPr>
              <a:spLocks/>
            </p:cNvSpPr>
            <p:nvPr userDrawn="1"/>
          </p:nvSpPr>
          <p:spPr bwMode="black">
            <a:xfrm>
              <a:off x="5276850"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6" name="Freeform 80"/>
            <p:cNvSpPr>
              <a:spLocks/>
            </p:cNvSpPr>
            <p:nvPr userDrawn="1"/>
          </p:nvSpPr>
          <p:spPr bwMode="black">
            <a:xfrm>
              <a:off x="5400675" y="5922963"/>
              <a:ext cx="36513"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2"/>
        </a:solidFill>
        <a:effectLst/>
      </p:bgPr>
    </p:bg>
    <p:spTree>
      <p:nvGrpSpPr>
        <p:cNvPr id="1" name=""/>
        <p:cNvGrpSpPr/>
        <p:nvPr/>
      </p:nvGrpSpPr>
      <p:grpSpPr>
        <a:xfrm>
          <a:off x="0" y="0"/>
          <a:ext cx="0" cy="0"/>
          <a:chOff x="0" y="0"/>
          <a:chExt cx="0" cy="0"/>
        </a:xfrm>
      </p:grpSpPr>
      <p:sp>
        <p:nvSpPr>
          <p:cNvPr id="9" name="Titelplatzhalter 1"/>
          <p:cNvSpPr>
            <a:spLocks noGrp="1"/>
          </p:cNvSpPr>
          <p:nvPr>
            <p:ph type="ctrTitle" hasCustomPrompt="1"/>
          </p:nvPr>
        </p:nvSpPr>
        <p:spPr bwMode="black">
          <a:xfrm>
            <a:off x="300515" y="377799"/>
            <a:ext cx="10090784" cy="771045"/>
          </a:xfrm>
          <a:noFill/>
        </p:spPr>
        <p:txBody>
          <a:bodyPr wrap="square" lIns="0" tIns="0">
            <a:spAutoFit/>
          </a:bodyPr>
          <a:lstStyle>
            <a:lvl1pPr>
              <a:defRPr sz="5567" baseline="0" smtClean="0">
                <a:solidFill>
                  <a:schemeClr val="bg1"/>
                </a:solidFill>
                <a:latin typeface="TeleGrotesk Headline Ultra" pitchFamily="2" charset="0"/>
              </a:defRPr>
            </a:lvl1pPr>
          </a:lstStyle>
          <a:p>
            <a:r>
              <a:rPr lang="de-DE" dirty="0"/>
              <a:t>Inhalt/Agenda</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vertikal">
    <p:bg>
      <p:bgPr>
        <a:blipFill dpi="0" rotWithShape="1">
          <a:blip r:embed="rId4" cstate="screen">
            <a:lum/>
            <a:extLst>
              <a:ext uri="{28A0092B-C50C-407E-A947-70E740481C1C}">
                <a14:useLocalDpi xmlns:a14="http://schemas.microsoft.com/office/drawing/2010/main"/>
              </a:ext>
            </a:extLst>
          </a:blip>
          <a:srcRect/>
          <a:stretch>
            <a:fillRect r="40000"/>
          </a:stretch>
        </a:blip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12324" name="think-cell Folie" r:id="rId5" imgW="360" imgH="360" progId="">
                  <p:embed/>
                </p:oleObj>
              </mc:Choice>
              <mc:Fallback>
                <p:oleObj name="think-cell Folie" r:id="rId5" imgW="360" imgH="360" progId="">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hteck 1"/>
          <p:cNvSpPr/>
          <p:nvPr userDrawn="1"/>
        </p:nvSpPr>
        <p:spPr bwMode="white">
          <a:xfrm>
            <a:off x="5345770" y="1"/>
            <a:ext cx="5346044" cy="7559675"/>
          </a:xfrm>
          <a:prstGeom prst="rect">
            <a:avLst/>
          </a:prstGeom>
          <a:solidFill>
            <a:schemeClr val="bg1"/>
          </a:solidFill>
          <a:ln w="19050" algn="ctr">
            <a:noFill/>
            <a:miter lim="800000"/>
            <a:headEnd/>
            <a:tailEnd/>
          </a:ln>
          <a:effectLst/>
        </p:spPr>
        <p:txBody>
          <a:bodyPr lIns="66812" tIns="66812" rIns="66812" bIns="66812" rtlCol="0" anchor="ctr"/>
          <a:lstStyle/>
          <a:p>
            <a:pPr indent="2946" algn="ctr" defTabSz="424322" fontAlgn="base">
              <a:lnSpc>
                <a:spcPct val="104000"/>
              </a:lnSpc>
              <a:spcBef>
                <a:spcPct val="25000"/>
              </a:spcBef>
              <a:spcAft>
                <a:spcPct val="0"/>
              </a:spcAft>
              <a:buClr>
                <a:srgbClr val="E20074"/>
              </a:buClr>
              <a:buSzPct val="75000"/>
            </a:pPr>
            <a:endParaRPr lang="de-DE" sz="1670" dirty="0">
              <a:solidFill>
                <a:srgbClr val="4B4B4B"/>
              </a:solidFill>
              <a:cs typeface="Arial" charset="0"/>
            </a:endParaRPr>
          </a:p>
        </p:txBody>
      </p:sp>
      <p:sp>
        <p:nvSpPr>
          <p:cNvPr id="12" name="Titelplatzhalter 1"/>
          <p:cNvSpPr>
            <a:spLocks noGrp="1"/>
          </p:cNvSpPr>
          <p:nvPr>
            <p:ph type="ctrTitle" hasCustomPrompt="1"/>
          </p:nvPr>
        </p:nvSpPr>
        <p:spPr bwMode="black">
          <a:xfrm>
            <a:off x="300515" y="377798"/>
            <a:ext cx="4744739" cy="5670683"/>
          </a:xfrm>
          <a:noFill/>
        </p:spPr>
        <p:txBody>
          <a:bodyPr wrap="square" lIns="0" tIns="0">
            <a:noAutofit/>
          </a:bodyPr>
          <a:lstStyle>
            <a:lvl1pPr>
              <a:defRPr sz="5567" smtClean="0">
                <a:solidFill>
                  <a:schemeClr val="bg1"/>
                </a:solidFill>
                <a:latin typeface="TeleGrotesk Headline Ultra" pitchFamily="2" charset="0"/>
              </a:defRPr>
            </a:lvl1pPr>
          </a:lstStyle>
          <a:p>
            <a:r>
              <a:rPr lang="de-DE" dirty="0"/>
              <a:t>Inhalt/</a:t>
            </a:r>
            <a:br>
              <a:rPr lang="de-DE" dirty="0"/>
            </a:br>
            <a:r>
              <a:rPr lang="de-DE" dirty="0"/>
              <a:t>Agenda</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rennfolie Living Magen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elplatzhalter 1"/>
          <p:cNvSpPr>
            <a:spLocks noGrp="1"/>
          </p:cNvSpPr>
          <p:nvPr>
            <p:ph type="ctrTitle" hasCustomPrompt="1"/>
          </p:nvPr>
        </p:nvSpPr>
        <p:spPr bwMode="black">
          <a:xfrm>
            <a:off x="300515" y="2055669"/>
            <a:ext cx="10090784" cy="1542089"/>
          </a:xfrm>
          <a:noFill/>
        </p:spPr>
        <p:txBody>
          <a:bodyPr wrap="square" lIns="0" tIns="0">
            <a:spAutoFit/>
          </a:bodyPr>
          <a:lstStyle>
            <a:lvl1pPr>
              <a:defRPr sz="5567" smtClean="0">
                <a:solidFill>
                  <a:schemeClr val="bg1"/>
                </a:solidFill>
                <a:latin typeface="TeleGrotesk Headline Ultra" pitchFamily="2" charset="0"/>
              </a:defRPr>
            </a:lvl1pPr>
          </a:lstStyle>
          <a:p>
            <a:r>
              <a:rPr lang="de-DE" dirty="0"/>
              <a:t>TeleGrotesk Headline Ultra </a:t>
            </a:r>
            <a:br>
              <a:rPr lang="de-DE" dirty="0"/>
            </a:br>
            <a:r>
              <a:rPr lang="de-DE" dirty="0"/>
              <a:t>60 (75) 90 PT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ennfolie vertikal">
    <p:bg>
      <p:bgPr>
        <a:blipFill dpi="0" rotWithShape="1">
          <a:blip r:embed="rId2" cstate="screen">
            <a:lum/>
            <a:extLst>
              <a:ext uri="{28A0092B-C50C-407E-A947-70E740481C1C}">
                <a14:useLocalDpi xmlns:a14="http://schemas.microsoft.com/office/drawing/2010/main"/>
              </a:ext>
            </a:extLst>
          </a:blip>
          <a:srcRect/>
          <a:stretch>
            <a:fillRect r="40000"/>
          </a:stretch>
        </a:blipFill>
        <a:effectLst/>
      </p:bgPr>
    </p:bg>
    <p:spTree>
      <p:nvGrpSpPr>
        <p:cNvPr id="1" name=""/>
        <p:cNvGrpSpPr/>
        <p:nvPr/>
      </p:nvGrpSpPr>
      <p:grpSpPr>
        <a:xfrm>
          <a:off x="0" y="0"/>
          <a:ext cx="0" cy="0"/>
          <a:chOff x="0" y="0"/>
          <a:chExt cx="0" cy="0"/>
        </a:xfrm>
      </p:grpSpPr>
      <p:sp>
        <p:nvSpPr>
          <p:cNvPr id="2" name="Rechteck 1"/>
          <p:cNvSpPr/>
          <p:nvPr userDrawn="1"/>
        </p:nvSpPr>
        <p:spPr bwMode="gray">
          <a:xfrm>
            <a:off x="5345907" y="0"/>
            <a:ext cx="5345906" cy="7557915"/>
          </a:xfrm>
          <a:prstGeom prst="rect">
            <a:avLst/>
          </a:prstGeom>
          <a:solidFill>
            <a:schemeClr val="bg1"/>
          </a:solidFill>
          <a:ln w="19050" algn="ctr">
            <a:noFill/>
            <a:miter lim="800000"/>
            <a:headEnd/>
            <a:tailEnd/>
          </a:ln>
          <a:effectLst/>
        </p:spPr>
        <p:txBody>
          <a:bodyPr lIns="66812" tIns="66812" rIns="66812" bIns="66812" rtlCol="0" anchor="ctr"/>
          <a:lstStyle/>
          <a:p>
            <a:pPr indent="2946" algn="ctr" defTabSz="424322" fontAlgn="base">
              <a:lnSpc>
                <a:spcPct val="104000"/>
              </a:lnSpc>
              <a:spcBef>
                <a:spcPct val="25000"/>
              </a:spcBef>
              <a:spcAft>
                <a:spcPct val="0"/>
              </a:spcAft>
              <a:buClr>
                <a:srgbClr val="E20074"/>
              </a:buClr>
              <a:buSzPct val="75000"/>
            </a:pPr>
            <a:endParaRPr lang="de-DE" sz="1670" dirty="0">
              <a:solidFill>
                <a:srgbClr val="4B4B4B"/>
              </a:solidFill>
              <a:cs typeface="Arial" charset="0"/>
            </a:endParaRPr>
          </a:p>
        </p:txBody>
      </p:sp>
      <p:sp>
        <p:nvSpPr>
          <p:cNvPr id="6" name="Titelplatzhalter 1"/>
          <p:cNvSpPr>
            <a:spLocks noGrp="1"/>
          </p:cNvSpPr>
          <p:nvPr>
            <p:ph type="ctrTitle" hasCustomPrompt="1"/>
          </p:nvPr>
        </p:nvSpPr>
        <p:spPr bwMode="gray">
          <a:xfrm>
            <a:off x="5646421" y="377799"/>
            <a:ext cx="4744878" cy="6048481"/>
          </a:xfrm>
          <a:noFill/>
        </p:spPr>
        <p:txBody>
          <a:bodyPr wrap="square" lIns="0" tIns="0" anchor="ctr">
            <a:noAutofit/>
          </a:bodyPr>
          <a:lstStyle>
            <a:lvl1pPr>
              <a:defRPr sz="4176" baseline="0" smtClean="0">
                <a:solidFill>
                  <a:schemeClr val="tx2"/>
                </a:solidFill>
                <a:latin typeface="TeleGrotesk Headline" pitchFamily="2" charset="0"/>
              </a:defRPr>
            </a:lvl1pPr>
          </a:lstStyle>
          <a:p>
            <a:r>
              <a:rPr lang="de-DE" dirty="0"/>
              <a:t>01</a:t>
            </a:r>
            <a:br>
              <a:rPr lang="de-DE" dirty="0"/>
            </a:br>
            <a:r>
              <a:rPr lang="de-DE" dirty="0" err="1"/>
              <a:t>TeleGrotesk</a:t>
            </a:r>
            <a:r>
              <a:rPr lang="de-DE" dirty="0"/>
              <a:t> Headline</a:t>
            </a:r>
            <a:br>
              <a:rPr lang="de-DE" dirty="0"/>
            </a:br>
            <a:r>
              <a:rPr lang="de-DE" dirty="0"/>
              <a:t>(45) 60 PT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3" y="293979"/>
            <a:ext cx="10088581" cy="58795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Datumsplatzhalter 2"/>
          <p:cNvSpPr>
            <a:spLocks noGrp="1"/>
          </p:cNvSpPr>
          <p:nvPr>
            <p:ph type="dt" sz="half" idx="10"/>
          </p:nvPr>
        </p:nvSpPr>
        <p:spPr/>
        <p:txBody>
          <a:bodyPr/>
          <a:lstStyle/>
          <a:p>
            <a:r>
              <a:rPr lang="de-DE" dirty="0" err="1">
                <a:solidFill>
                  <a:srgbClr val="4B4B4B"/>
                </a:solidFill>
              </a:rPr>
              <a:t>tt.mm.jjjj</a:t>
            </a:r>
            <a:endParaRPr lang="de-DE" dirty="0">
              <a:solidFill>
                <a:srgbClr val="4B4B4B"/>
              </a:solidFill>
            </a:endParaRPr>
          </a:p>
        </p:txBody>
      </p:sp>
      <p:sp>
        <p:nvSpPr>
          <p:cNvPr id="4" name="Foliennummernplatzhalter 3"/>
          <p:cNvSpPr>
            <a:spLocks noGrp="1"/>
          </p:cNvSpPr>
          <p:nvPr>
            <p:ph type="sldNum" sz="quarter" idx="11"/>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5" name="Fußzeilenplatzhalter 4"/>
          <p:cNvSpPr>
            <a:spLocks noGrp="1"/>
          </p:cNvSpPr>
          <p:nvPr>
            <p:ph type="ftr" sz="quarter" idx="12"/>
          </p:nvPr>
        </p:nvSpPr>
        <p:spPr/>
        <p:txBody>
          <a:bodyPr/>
          <a:lstStyle/>
          <a:p>
            <a:r>
              <a:rPr lang="de-DE" dirty="0">
                <a:solidFill>
                  <a:srgbClr val="4B4B4B"/>
                </a:solidFill>
              </a:rPr>
              <a:t>– Streng vertraulich, Vertraulich, Intern –     Autor/Thema der Präsentation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ext (1-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1" y="293979"/>
            <a:ext cx="10088581" cy="58795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idx="1"/>
          </p:nvPr>
        </p:nvSpPr>
        <p:spPr>
          <a:xfrm>
            <a:off x="300652" y="1722316"/>
            <a:ext cx="10088581" cy="4703964"/>
          </a:xfrm>
        </p:spPr>
        <p:txBody>
          <a:bodyPr/>
          <a:lstStyle>
            <a:lvl3pPr>
              <a:buClr>
                <a:schemeClr val="tx1"/>
              </a:buClr>
              <a:defRPr/>
            </a:lvl3pPr>
            <a:lvl4pPr>
              <a:buClr>
                <a:schemeClr val="tx1"/>
              </a:buClr>
              <a:defRPr/>
            </a:lvl4pPr>
            <a:lvl5pPr>
              <a:buClr>
                <a:schemeClr val="tx1"/>
              </a:buCl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dirty="0" err="1">
                <a:solidFill>
                  <a:srgbClr val="4B4B4B"/>
                </a:solidFill>
              </a:rPr>
              <a:t>tt.mm.jjjj</a:t>
            </a:r>
            <a:endParaRPr lang="de-DE" dirty="0">
              <a:solidFill>
                <a:srgbClr val="4B4B4B"/>
              </a:solidFill>
            </a:endParaRPr>
          </a:p>
        </p:txBody>
      </p:sp>
      <p:sp>
        <p:nvSpPr>
          <p:cNvPr id="5" name="Foliennummernplatzhalter 4"/>
          <p:cNvSpPr>
            <a:spLocks noGrp="1"/>
          </p:cNvSpPr>
          <p:nvPr>
            <p:ph type="sldNum" sz="quarter" idx="11"/>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6" name="Fußzeilenplatzhalter 5"/>
          <p:cNvSpPr>
            <a:spLocks noGrp="1"/>
          </p:cNvSpPr>
          <p:nvPr>
            <p:ph type="ftr" sz="quarter" idx="12"/>
          </p:nvPr>
        </p:nvSpPr>
        <p:spPr/>
        <p:txBody>
          <a:bodyPr/>
          <a:lstStyle/>
          <a:p>
            <a:r>
              <a:rPr lang="de-DE" dirty="0">
                <a:solidFill>
                  <a:srgbClr val="4B4B4B"/>
                </a:solidFill>
              </a:rPr>
              <a:t>– Streng vertraulich, Vertraulich, Intern –     Autor/Thema der Präsentation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00653" y="1722316"/>
            <a:ext cx="4978964"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5412196" y="1722316"/>
            <a:ext cx="4977479"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r>
              <a:rPr lang="de-DE" dirty="0" err="1">
                <a:solidFill>
                  <a:srgbClr val="4B4B4B"/>
                </a:solidFill>
              </a:rPr>
              <a:t>tt.mm.jjjj</a:t>
            </a:r>
            <a:endParaRPr lang="de-DE" dirty="0">
              <a:solidFill>
                <a:srgbClr val="4B4B4B"/>
              </a:solidFill>
            </a:endParaRPr>
          </a:p>
        </p:txBody>
      </p:sp>
      <p:sp>
        <p:nvSpPr>
          <p:cNvPr id="6" name="Foliennummernplatzhalter 5"/>
          <p:cNvSpPr>
            <a:spLocks noGrp="1"/>
          </p:cNvSpPr>
          <p:nvPr>
            <p:ph type="sldNum" sz="quarter" idx="11"/>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7" name="Fußzeilenplatzhalter 6"/>
          <p:cNvSpPr>
            <a:spLocks noGrp="1"/>
          </p:cNvSpPr>
          <p:nvPr>
            <p:ph type="ftr" sz="quarter" idx="12"/>
          </p:nvPr>
        </p:nvSpPr>
        <p:spPr/>
        <p:txBody>
          <a:bodyPr/>
          <a:lstStyle/>
          <a:p>
            <a:r>
              <a:rPr lang="de-DE" dirty="0">
                <a:solidFill>
                  <a:srgbClr val="4B4B4B"/>
                </a:solidFill>
              </a:rPr>
              <a:t>– Streng vertraulich, Vertraulich, Intern –     Autor/Thema der Präsentation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3-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00653" y="1722316"/>
            <a:ext cx="3273778"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7115897" y="1722316"/>
            <a:ext cx="3273778"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13"/>
          </p:nvPr>
        </p:nvSpPr>
        <p:spPr>
          <a:xfrm>
            <a:off x="3708275" y="1722317"/>
            <a:ext cx="3273778" cy="47039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8" name="Foliennummernplatzhalter 7"/>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9" name="Fußzeilenplatzhalter 8"/>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4-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00653" y="1722316"/>
            <a:ext cx="2421928"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5412049" y="1722316"/>
            <a:ext cx="2421928"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13"/>
          </p:nvPr>
        </p:nvSpPr>
        <p:spPr>
          <a:xfrm>
            <a:off x="2856351" y="1722317"/>
            <a:ext cx="2421928" cy="47039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3"/>
          <p:cNvSpPr>
            <a:spLocks noGrp="1"/>
          </p:cNvSpPr>
          <p:nvPr>
            <p:ph sz="half" idx="14"/>
          </p:nvPr>
        </p:nvSpPr>
        <p:spPr>
          <a:xfrm>
            <a:off x="7967747" y="1722316"/>
            <a:ext cx="2421928" cy="4703964"/>
          </a:xfrm>
        </p:spPr>
        <p:txBody>
          <a:bodyP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5"/>
          </p:nvPr>
        </p:nvSpPr>
        <p:spPr/>
        <p:txBody>
          <a:bodyPr/>
          <a:lstStyle/>
          <a:p>
            <a:r>
              <a:rPr lang="de-DE" dirty="0" err="1">
                <a:solidFill>
                  <a:srgbClr val="4B4B4B"/>
                </a:solidFill>
              </a:rPr>
              <a:t>tt.mm.jjjj</a:t>
            </a:r>
            <a:endParaRPr lang="de-DE" dirty="0">
              <a:solidFill>
                <a:srgbClr val="4B4B4B"/>
              </a:solidFill>
            </a:endParaRPr>
          </a:p>
        </p:txBody>
      </p:sp>
      <p:sp>
        <p:nvSpPr>
          <p:cNvPr id="8" name="Foliennummernplatzhalter 7"/>
          <p:cNvSpPr>
            <a:spLocks noGrp="1"/>
          </p:cNvSpPr>
          <p:nvPr>
            <p:ph type="sldNum" sz="quarter" idx="16"/>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9" name="Fußzeilenplatzhalter 8"/>
          <p:cNvSpPr>
            <a:spLocks noGrp="1"/>
          </p:cNvSpPr>
          <p:nvPr>
            <p:ph type="ftr" sz="quarter" idx="17"/>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vollflächig">
    <p:spTree>
      <p:nvGrpSpPr>
        <p:cNvPr id="1" name=""/>
        <p:cNvGrpSpPr/>
        <p:nvPr/>
      </p:nvGrpSpPr>
      <p:grpSpPr>
        <a:xfrm>
          <a:off x="0" y="0"/>
          <a:ext cx="0" cy="0"/>
          <a:chOff x="0" y="0"/>
          <a:chExt cx="0" cy="0"/>
        </a:xfrm>
      </p:grpSpPr>
      <p:sp>
        <p:nvSpPr>
          <p:cNvPr id="3" name="Bildplatzhalter 2"/>
          <p:cNvSpPr>
            <a:spLocks noGrp="1"/>
          </p:cNvSpPr>
          <p:nvPr>
            <p:ph type="pic" sz="quarter" idx="13"/>
          </p:nvPr>
        </p:nvSpPr>
        <p:spPr>
          <a:xfrm>
            <a:off x="0" y="1"/>
            <a:ext cx="10691813" cy="7559675"/>
          </a:xfrm>
        </p:spPr>
        <p:txBody>
          <a:bodyPr/>
          <a:lstStyle/>
          <a:p>
            <a:r>
              <a:rPr lang="de-DE"/>
              <a:t>Bild auf Platzhalter ziehen oder durch Klicken auf Symbol hinzufügen</a:t>
            </a:r>
            <a:endParaRPr lang="de-DE" dirty="0"/>
          </a:p>
        </p:txBody>
      </p:sp>
      <p:sp>
        <p:nvSpPr>
          <p:cNvPr id="4" name="Datumsplatzhalter 3"/>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5" name="Foliennummernplatzhalter 4"/>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6" name="Fußzeilenplatzhalter 5"/>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und Text lin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4978965" cy="94208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300653" y="1722317"/>
            <a:ext cx="4978964" cy="4703962"/>
          </a:xfrm>
        </p:spPr>
        <p:txBody>
          <a:bodyPr anchor="ct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3"/>
          </p:nvPr>
        </p:nvSpPr>
        <p:spPr>
          <a:xfrm>
            <a:off x="5412196" y="1"/>
            <a:ext cx="5279617" cy="7559675"/>
          </a:xfrm>
        </p:spPr>
        <p:txBody>
          <a:bodyPr/>
          <a:lstStyle/>
          <a:p>
            <a:r>
              <a:rPr lang="de-DE"/>
              <a:t>Bild auf Platzhalter ziehen oder durch Klicken auf Symbol hinzufügen</a:t>
            </a:r>
          </a:p>
        </p:txBody>
      </p:sp>
      <p:sp>
        <p:nvSpPr>
          <p:cNvPr id="5" name="Datumsplatzhalter 4"/>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7" name="Foliennummernplatzhalter 6"/>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8" name="Fußzeilenplatzhalter 7"/>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de-DE"/>
              <a:t>Mastertitelformat bearbeiten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und Text rech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12335" y="293979"/>
            <a:ext cx="4978965" cy="942089"/>
          </a:xfrm>
        </p:spPr>
        <p:txBody>
          <a:bodyPr/>
          <a:lstStyle>
            <a:lvl1pPr marL="0" indent="0">
              <a:defRPr/>
            </a:lvl1pPr>
          </a:lstStyle>
          <a:p>
            <a:r>
              <a:rPr lang="de-DE" dirty="0" err="1"/>
              <a:t>TeleGrotesk</a:t>
            </a:r>
            <a:r>
              <a:rPr lang="de-DE" dirty="0"/>
              <a:t> Headline Ultra 28 (32) 40 </a:t>
            </a:r>
            <a:r>
              <a:rPr lang="de-DE" dirty="0" err="1"/>
              <a:t>pt</a:t>
            </a:r>
            <a:endParaRPr lang="de-DE" dirty="0"/>
          </a:p>
        </p:txBody>
      </p:sp>
      <p:sp>
        <p:nvSpPr>
          <p:cNvPr id="3" name="Inhaltsplatzhalter 2"/>
          <p:cNvSpPr>
            <a:spLocks noGrp="1"/>
          </p:cNvSpPr>
          <p:nvPr>
            <p:ph sz="half" idx="1"/>
          </p:nvPr>
        </p:nvSpPr>
        <p:spPr>
          <a:xfrm>
            <a:off x="5412335" y="1731206"/>
            <a:ext cx="4978964" cy="4695074"/>
          </a:xfrm>
        </p:spPr>
        <p:txBody>
          <a:bodyPr anchor="ctr"/>
          <a:lstStyle>
            <a:lvl1pPr>
              <a:defRPr sz="1670"/>
            </a:lvl1pPr>
            <a:lvl2pPr>
              <a:defRPr sz="1670"/>
            </a:lvl2pPr>
            <a:lvl3pPr>
              <a:buClr>
                <a:schemeClr val="tx1"/>
              </a:buClr>
              <a:defRPr sz="1670"/>
            </a:lvl3pPr>
            <a:lvl4pPr>
              <a:buClr>
                <a:schemeClr val="tx1"/>
              </a:buClr>
              <a:defRPr sz="1670"/>
            </a:lvl4pPr>
            <a:lvl5pPr>
              <a:buClr>
                <a:schemeClr val="tx1"/>
              </a:buClr>
              <a:defRPr sz="1670"/>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Bildplatzhalter 5"/>
          <p:cNvSpPr>
            <a:spLocks noGrp="1"/>
          </p:cNvSpPr>
          <p:nvPr>
            <p:ph type="pic" sz="quarter" idx="13"/>
          </p:nvPr>
        </p:nvSpPr>
        <p:spPr>
          <a:xfrm>
            <a:off x="0" y="1"/>
            <a:ext cx="5279617" cy="7559675"/>
          </a:xfrm>
        </p:spPr>
        <p:txBody>
          <a:bodyPr/>
          <a:lstStyle/>
          <a:p>
            <a:r>
              <a:rPr lang="de-DE"/>
              <a:t>Bild auf Platzhalter ziehen oder durch Klicken auf Symbol hinzufügen</a:t>
            </a:r>
          </a:p>
        </p:txBody>
      </p:sp>
      <p:sp>
        <p:nvSpPr>
          <p:cNvPr id="5" name="Datumsplatzhalter 4"/>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7" name="Foliennummernplatzhalter 6"/>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8" name="Fußzeilenplatzhalter 7"/>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foli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err="1">
                <a:solidFill>
                  <a:srgbClr val="4B4B4B"/>
                </a:solidFill>
              </a:rPr>
              <a:t>tt.mm.jjjj</a:t>
            </a:r>
            <a:endParaRPr lang="de-DE" dirty="0">
              <a:solidFill>
                <a:srgbClr val="4B4B4B"/>
              </a:solidFill>
            </a:endParaRPr>
          </a:p>
        </p:txBody>
      </p:sp>
      <p:sp>
        <p:nvSpPr>
          <p:cNvPr id="3" name="Foliennummernplatzhalter 2"/>
          <p:cNvSpPr>
            <a:spLocks noGrp="1"/>
          </p:cNvSpPr>
          <p:nvPr>
            <p:ph type="sldNum" sz="quarter" idx="11"/>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4" name="Fußzeilenplatzhalter 3"/>
          <p:cNvSpPr>
            <a:spLocks noGrp="1"/>
          </p:cNvSpPr>
          <p:nvPr>
            <p:ph type="ftr" sz="quarter" idx="12"/>
          </p:nvPr>
        </p:nvSpPr>
        <p:spPr/>
        <p:txBody>
          <a:bodyPr/>
          <a:lstStyle/>
          <a:p>
            <a:r>
              <a:rPr lang="de-DE" dirty="0">
                <a:solidFill>
                  <a:srgbClr val="4B4B4B"/>
                </a:solidFill>
              </a:rPr>
              <a:t>– Streng vertraulich, Vertraulich, Intern –     Autor/Thema der Präsentation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elfolie Tischvorlage">
    <p:spTree>
      <p:nvGrpSpPr>
        <p:cNvPr id="1" name=""/>
        <p:cNvGrpSpPr/>
        <p:nvPr/>
      </p:nvGrpSpPr>
      <p:grpSpPr>
        <a:xfrm>
          <a:off x="0" y="0"/>
          <a:ext cx="0" cy="0"/>
          <a:chOff x="0" y="0"/>
          <a:chExt cx="0" cy="0"/>
        </a:xfrm>
      </p:grpSpPr>
      <p:sp>
        <p:nvSpPr>
          <p:cNvPr id="12" name="Titel 3"/>
          <p:cNvSpPr>
            <a:spLocks/>
          </p:cNvSpPr>
          <p:nvPr userDrawn="1"/>
        </p:nvSpPr>
        <p:spPr bwMode="invGray">
          <a:xfrm>
            <a:off x="300653" y="3439197"/>
            <a:ext cx="10088581" cy="2609284"/>
          </a:xfrm>
          <a:prstGeom prst="rect">
            <a:avLst/>
          </a:prstGeom>
          <a:solidFill>
            <a:srgbClr val="E20074">
              <a:alpha val="70000"/>
            </a:srgbClr>
          </a:solidFill>
          <a:ln w="9525">
            <a:noFill/>
            <a:miter lim="800000"/>
            <a:headEnd/>
            <a:tailEnd/>
          </a:ln>
        </p:spPr>
        <p:txBody>
          <a:bodyPr lIns="133624" tIns="66812" rIns="133624" bIns="66812"/>
          <a:lstStyle/>
          <a:p>
            <a:pPr defTabSz="534714" fontAlgn="base">
              <a:lnSpc>
                <a:spcPts val="3712"/>
              </a:lnSpc>
              <a:spcBef>
                <a:spcPct val="0"/>
              </a:spcBef>
              <a:spcAft>
                <a:spcPct val="0"/>
              </a:spcAft>
            </a:pPr>
            <a:endParaRPr lang="de-DE" sz="3712" dirty="0">
              <a:solidFill>
                <a:srgbClr val="E20074"/>
              </a:solidFill>
              <a:latin typeface="TeleGrotesk Headline Ultra" pitchFamily="2" charset="0"/>
              <a:cs typeface="Arial"/>
            </a:endParaRPr>
          </a:p>
        </p:txBody>
      </p:sp>
      <p:sp>
        <p:nvSpPr>
          <p:cNvPr id="13" name="Titel 3"/>
          <p:cNvSpPr>
            <a:spLocks/>
          </p:cNvSpPr>
          <p:nvPr userDrawn="1"/>
        </p:nvSpPr>
        <p:spPr bwMode="invGray">
          <a:xfrm>
            <a:off x="300654" y="2148803"/>
            <a:ext cx="9665580" cy="3899678"/>
          </a:xfrm>
          <a:prstGeom prst="rect">
            <a:avLst/>
          </a:prstGeom>
          <a:solidFill>
            <a:srgbClr val="E20074">
              <a:alpha val="70000"/>
            </a:srgbClr>
          </a:solidFill>
          <a:ln w="9525">
            <a:noFill/>
            <a:miter lim="800000"/>
            <a:headEnd/>
            <a:tailEnd/>
          </a:ln>
        </p:spPr>
        <p:txBody>
          <a:bodyPr lIns="133624" tIns="66812" rIns="133624" bIns="66812"/>
          <a:lstStyle/>
          <a:p>
            <a:pPr defTabSz="534714" fontAlgn="base">
              <a:lnSpc>
                <a:spcPts val="3712"/>
              </a:lnSpc>
              <a:spcBef>
                <a:spcPct val="0"/>
              </a:spcBef>
              <a:spcAft>
                <a:spcPct val="0"/>
              </a:spcAft>
            </a:pPr>
            <a:endParaRPr lang="de-DE" sz="3712" dirty="0">
              <a:solidFill>
                <a:srgbClr val="E20074"/>
              </a:solidFill>
              <a:latin typeface="TeleGrotesk Headline Ultra" pitchFamily="2" charset="0"/>
              <a:cs typeface="Arial"/>
            </a:endParaRPr>
          </a:p>
        </p:txBody>
      </p:sp>
      <p:sp>
        <p:nvSpPr>
          <p:cNvPr id="45058" name="Titelplatzhalter 1"/>
          <p:cNvSpPr>
            <a:spLocks noGrp="1"/>
          </p:cNvSpPr>
          <p:nvPr>
            <p:ph type="ctrTitle" hasCustomPrompt="1"/>
          </p:nvPr>
        </p:nvSpPr>
        <p:spPr bwMode="ltGray">
          <a:xfrm>
            <a:off x="300653" y="2511967"/>
            <a:ext cx="9019409" cy="3536514"/>
          </a:xfrm>
          <a:solidFill>
            <a:schemeClr val="tx2"/>
          </a:solidFill>
        </p:spPr>
        <p:txBody>
          <a:bodyPr lIns="144000">
            <a:noAutofit/>
          </a:bodyPr>
          <a:lstStyle>
            <a:lvl1pPr>
              <a:defRPr sz="4454" smtClean="0">
                <a:solidFill>
                  <a:schemeClr val="bg1"/>
                </a:solidFill>
                <a:latin typeface="+mj-lt"/>
              </a:defRPr>
            </a:lvl1pPr>
          </a:lstStyle>
          <a:p>
            <a:r>
              <a:rPr lang="de-DE" sz="4454" dirty="0"/>
              <a:t>TELEGROTESK Headline ULTRA</a:t>
            </a:r>
            <a:br>
              <a:rPr lang="de-DE" sz="4454" dirty="0"/>
            </a:br>
            <a:r>
              <a:rPr lang="de-DE" sz="4454" dirty="0">
                <a:latin typeface="TeleGrotesk Headline" pitchFamily="2" charset="0"/>
              </a:rPr>
              <a:t>Maximal 3-zeilig</a:t>
            </a:r>
            <a:br>
              <a:rPr lang="de-DE" sz="4454" dirty="0">
                <a:latin typeface="TeleGrotesk Headline" pitchFamily="2" charset="0"/>
              </a:rPr>
            </a:br>
            <a:r>
              <a:rPr lang="de-DE" sz="4454" dirty="0">
                <a:latin typeface="TeleGrotesk Headline" pitchFamily="2" charset="0"/>
              </a:rPr>
              <a:t>IN 40 (48) 60 PT</a:t>
            </a:r>
            <a:endParaRPr lang="de-DE" dirty="0"/>
          </a:p>
        </p:txBody>
      </p:sp>
      <p:sp>
        <p:nvSpPr>
          <p:cNvPr id="45059" name="Textplatzhalter 2"/>
          <p:cNvSpPr>
            <a:spLocks noGrp="1"/>
          </p:cNvSpPr>
          <p:nvPr>
            <p:ph type="subTitle" idx="1" hasCustomPrompt="1"/>
          </p:nvPr>
        </p:nvSpPr>
        <p:spPr bwMode="white">
          <a:xfrm>
            <a:off x="300514" y="5291630"/>
            <a:ext cx="9019547" cy="356444"/>
          </a:xfrm>
        </p:spPr>
        <p:txBody>
          <a:bodyPr wrap="square" lIns="144000">
            <a:spAutoFit/>
          </a:bodyPr>
          <a:lstStyle>
            <a:lvl1pPr>
              <a:spcBef>
                <a:spcPts val="0"/>
              </a:spcBef>
              <a:defRPr sz="2227" smtClean="0">
                <a:solidFill>
                  <a:schemeClr val="bg1"/>
                </a:solidFill>
                <a:latin typeface="Tele-GroteskNor" pitchFamily="2" charset="0"/>
              </a:defRPr>
            </a:lvl1pPr>
          </a:lstStyle>
          <a:p>
            <a:r>
              <a:rPr lang="de-DE" dirty="0"/>
              <a:t>Subheadline in Tele-Grotesk Normal in 24 </a:t>
            </a:r>
            <a:r>
              <a:rPr lang="de-DE" dirty="0" err="1"/>
              <a:t>pt</a:t>
            </a:r>
            <a:endParaRPr lang="de-DE" dirty="0"/>
          </a:p>
        </p:txBody>
      </p:sp>
      <p:grpSp>
        <p:nvGrpSpPr>
          <p:cNvPr id="85" name="Gruppieren 84"/>
          <p:cNvGrpSpPr>
            <a:grpSpLocks noChangeAspect="1"/>
          </p:cNvGrpSpPr>
          <p:nvPr userDrawn="1"/>
        </p:nvGrpSpPr>
        <p:grpSpPr>
          <a:xfrm>
            <a:off x="8452381" y="6857803"/>
            <a:ext cx="1937003" cy="180587"/>
            <a:chOff x="8415338" y="5789613"/>
            <a:chExt cx="2782887" cy="206375"/>
          </a:xfrm>
          <a:solidFill>
            <a:schemeClr val="tx2"/>
          </a:solidFill>
        </p:grpSpPr>
        <p:sp>
          <p:nvSpPr>
            <p:cNvPr id="86" name="Freeform 39"/>
            <p:cNvSpPr>
              <a:spLocks/>
            </p:cNvSpPr>
            <p:nvPr userDrawn="1"/>
          </p:nvSpPr>
          <p:spPr bwMode="auto">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87" name="Freeform 40"/>
            <p:cNvSpPr>
              <a:spLocks noEditPoints="1"/>
            </p:cNvSpPr>
            <p:nvPr userDrawn="1"/>
          </p:nvSpPr>
          <p:spPr bwMode="auto">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88" name="Freeform 41"/>
            <p:cNvSpPr>
              <a:spLocks/>
            </p:cNvSpPr>
            <p:nvPr userDrawn="1"/>
          </p:nvSpPr>
          <p:spPr bwMode="auto">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89" name="Freeform 42"/>
            <p:cNvSpPr>
              <a:spLocks/>
            </p:cNvSpPr>
            <p:nvPr userDrawn="1"/>
          </p:nvSpPr>
          <p:spPr bwMode="auto">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0" name="Freeform 43"/>
            <p:cNvSpPr>
              <a:spLocks noEditPoints="1"/>
            </p:cNvSpPr>
            <p:nvPr userDrawn="1"/>
          </p:nvSpPr>
          <p:spPr bwMode="auto">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1" name="Freeform 44"/>
            <p:cNvSpPr>
              <a:spLocks/>
            </p:cNvSpPr>
            <p:nvPr userDrawn="1"/>
          </p:nvSpPr>
          <p:spPr bwMode="auto">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2" name="Freeform 45"/>
            <p:cNvSpPr>
              <a:spLocks/>
            </p:cNvSpPr>
            <p:nvPr userDrawn="1"/>
          </p:nvSpPr>
          <p:spPr bwMode="auto">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3" name="Freeform 46"/>
            <p:cNvSpPr>
              <a:spLocks/>
            </p:cNvSpPr>
            <p:nvPr userDrawn="1"/>
          </p:nvSpPr>
          <p:spPr bwMode="auto">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4" name="Freeform 47"/>
            <p:cNvSpPr>
              <a:spLocks/>
            </p:cNvSpPr>
            <p:nvPr userDrawn="1"/>
          </p:nvSpPr>
          <p:spPr bwMode="auto">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5" name="Freeform 48"/>
            <p:cNvSpPr>
              <a:spLocks noEditPoints="1"/>
            </p:cNvSpPr>
            <p:nvPr userDrawn="1"/>
          </p:nvSpPr>
          <p:spPr bwMode="auto">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6" name="Freeform 49"/>
            <p:cNvSpPr>
              <a:spLocks/>
            </p:cNvSpPr>
            <p:nvPr userDrawn="1"/>
          </p:nvSpPr>
          <p:spPr bwMode="auto">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7" name="Freeform 50"/>
            <p:cNvSpPr>
              <a:spLocks/>
            </p:cNvSpPr>
            <p:nvPr userDrawn="1"/>
          </p:nvSpPr>
          <p:spPr bwMode="auto">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8" name="Freeform 51"/>
            <p:cNvSpPr>
              <a:spLocks/>
            </p:cNvSpPr>
            <p:nvPr userDrawn="1"/>
          </p:nvSpPr>
          <p:spPr bwMode="auto">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99" name="Freeform 52"/>
            <p:cNvSpPr>
              <a:spLocks noEditPoints="1"/>
            </p:cNvSpPr>
            <p:nvPr userDrawn="1"/>
          </p:nvSpPr>
          <p:spPr bwMode="auto">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0" name="Freeform 53"/>
            <p:cNvSpPr>
              <a:spLocks noEditPoints="1"/>
            </p:cNvSpPr>
            <p:nvPr userDrawn="1"/>
          </p:nvSpPr>
          <p:spPr bwMode="auto">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1" name="Freeform 54"/>
            <p:cNvSpPr>
              <a:spLocks/>
            </p:cNvSpPr>
            <p:nvPr userDrawn="1"/>
          </p:nvSpPr>
          <p:spPr bwMode="auto">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2" name="Freeform 55"/>
            <p:cNvSpPr>
              <a:spLocks/>
            </p:cNvSpPr>
            <p:nvPr userDrawn="1"/>
          </p:nvSpPr>
          <p:spPr bwMode="auto">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3" name="Freeform 56"/>
            <p:cNvSpPr>
              <a:spLocks noEditPoints="1"/>
            </p:cNvSpPr>
            <p:nvPr userDrawn="1"/>
          </p:nvSpPr>
          <p:spPr bwMode="auto">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4" name="Freeform 57"/>
            <p:cNvSpPr>
              <a:spLocks/>
            </p:cNvSpPr>
            <p:nvPr userDrawn="1"/>
          </p:nvSpPr>
          <p:spPr bwMode="auto">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5" name="Freeform 58"/>
            <p:cNvSpPr>
              <a:spLocks/>
            </p:cNvSpPr>
            <p:nvPr userDrawn="1"/>
          </p:nvSpPr>
          <p:spPr bwMode="auto">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6" name="Freeform 59"/>
            <p:cNvSpPr>
              <a:spLocks/>
            </p:cNvSpPr>
            <p:nvPr userDrawn="1"/>
          </p:nvSpPr>
          <p:spPr bwMode="auto">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107" name="Gruppieren 106"/>
          <p:cNvGrpSpPr/>
          <p:nvPr userDrawn="1"/>
        </p:nvGrpSpPr>
        <p:grpSpPr>
          <a:xfrm>
            <a:off x="300514" y="6617032"/>
            <a:ext cx="916273" cy="566698"/>
            <a:chOff x="323850" y="5672138"/>
            <a:chExt cx="987425" cy="485775"/>
          </a:xfrm>
        </p:grpSpPr>
        <p:sp>
          <p:nvSpPr>
            <p:cNvPr id="108" name="Freeform 5"/>
            <p:cNvSpPr>
              <a:spLocks/>
            </p:cNvSpPr>
            <p:nvPr userDrawn="1"/>
          </p:nvSpPr>
          <p:spPr bwMode="auto">
            <a:xfrm>
              <a:off x="323850"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09" name="Freeform 6"/>
            <p:cNvSpPr>
              <a:spLocks/>
            </p:cNvSpPr>
            <p:nvPr userDrawn="1"/>
          </p:nvSpPr>
          <p:spPr bwMode="auto">
            <a:xfrm>
              <a:off x="623888"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0" name="Freeform 7"/>
            <p:cNvSpPr>
              <a:spLocks/>
            </p:cNvSpPr>
            <p:nvPr userDrawn="1"/>
          </p:nvSpPr>
          <p:spPr bwMode="auto">
            <a:xfrm>
              <a:off x="917575" y="5895976"/>
              <a:ext cx="98425" cy="96838"/>
            </a:xfrm>
            <a:custGeom>
              <a:avLst/>
              <a:gdLst>
                <a:gd name="T0" fmla="*/ 0 w 62"/>
                <a:gd name="T1" fmla="*/ 61 h 61"/>
                <a:gd name="T2" fmla="*/ 0 w 62"/>
                <a:gd name="T3" fmla="*/ 0 h 61"/>
                <a:gd name="T4" fmla="*/ 29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29"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1" name="Freeform 8"/>
            <p:cNvSpPr>
              <a:spLocks/>
            </p:cNvSpPr>
            <p:nvPr userDrawn="1"/>
          </p:nvSpPr>
          <p:spPr bwMode="auto">
            <a:xfrm>
              <a:off x="1212850" y="5895976"/>
              <a:ext cx="98425" cy="96838"/>
            </a:xfrm>
            <a:custGeom>
              <a:avLst/>
              <a:gdLst>
                <a:gd name="T0" fmla="*/ 0 w 62"/>
                <a:gd name="T1" fmla="*/ 61 h 61"/>
                <a:gd name="T2" fmla="*/ 0 w 62"/>
                <a:gd name="T3" fmla="*/ 0 h 61"/>
                <a:gd name="T4" fmla="*/ 33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3"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112" name="Freeform 9"/>
            <p:cNvSpPr>
              <a:spLocks/>
            </p:cNvSpPr>
            <p:nvPr userDrawn="1"/>
          </p:nvSpPr>
          <p:spPr bwMode="auto">
            <a:xfrm>
              <a:off x="323850" y="5672138"/>
              <a:ext cx="398463" cy="485775"/>
            </a:xfrm>
            <a:custGeom>
              <a:avLst/>
              <a:gdLst>
                <a:gd name="T0" fmla="*/ 402 w 407"/>
                <a:gd name="T1" fmla="*/ 0 h 496"/>
                <a:gd name="T2" fmla="*/ 5 w 407"/>
                <a:gd name="T3" fmla="*/ 0 h 496"/>
                <a:gd name="T4" fmla="*/ 0 w 407"/>
                <a:gd name="T5" fmla="*/ 175 h 496"/>
                <a:gd name="T6" fmla="*/ 27 w 407"/>
                <a:gd name="T7" fmla="*/ 179 h 496"/>
                <a:gd name="T8" fmla="*/ 67 w 407"/>
                <a:gd name="T9" fmla="*/ 64 h 496"/>
                <a:gd name="T10" fmla="*/ 164 w 407"/>
                <a:gd name="T11" fmla="*/ 23 h 496"/>
                <a:gd name="T12" fmla="*/ 164 w 407"/>
                <a:gd name="T13" fmla="*/ 390 h 496"/>
                <a:gd name="T14" fmla="*/ 150 w 407"/>
                <a:gd name="T15" fmla="*/ 452 h 496"/>
                <a:gd name="T16" fmla="*/ 110 w 407"/>
                <a:gd name="T17" fmla="*/ 467 h 496"/>
                <a:gd name="T18" fmla="*/ 81 w 407"/>
                <a:gd name="T19" fmla="*/ 468 h 496"/>
                <a:gd name="T20" fmla="*/ 81 w 407"/>
                <a:gd name="T21" fmla="*/ 496 h 496"/>
                <a:gd name="T22" fmla="*/ 326 w 407"/>
                <a:gd name="T23" fmla="*/ 496 h 496"/>
                <a:gd name="T24" fmla="*/ 326 w 407"/>
                <a:gd name="T25" fmla="*/ 468 h 496"/>
                <a:gd name="T26" fmla="*/ 297 w 407"/>
                <a:gd name="T27" fmla="*/ 467 h 496"/>
                <a:gd name="T28" fmla="*/ 257 w 407"/>
                <a:gd name="T29" fmla="*/ 452 h 496"/>
                <a:gd name="T30" fmla="*/ 243 w 407"/>
                <a:gd name="T31" fmla="*/ 390 h 496"/>
                <a:gd name="T32" fmla="*/ 243 w 407"/>
                <a:gd name="T33" fmla="*/ 23 h 496"/>
                <a:gd name="T34" fmla="*/ 340 w 407"/>
                <a:gd name="T35" fmla="*/ 64 h 496"/>
                <a:gd name="T36" fmla="*/ 381 w 407"/>
                <a:gd name="T37" fmla="*/ 179 h 496"/>
                <a:gd name="T38" fmla="*/ 407 w 407"/>
                <a:gd name="T39" fmla="*/ 175 h 496"/>
                <a:gd name="T40" fmla="*/ 402 w 407"/>
                <a:gd name="T4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7" h="496">
                  <a:moveTo>
                    <a:pt x="402" y="0"/>
                  </a:moveTo>
                  <a:cubicBezTo>
                    <a:pt x="5" y="0"/>
                    <a:pt x="5" y="0"/>
                    <a:pt x="5" y="0"/>
                  </a:cubicBezTo>
                  <a:cubicBezTo>
                    <a:pt x="0" y="175"/>
                    <a:pt x="0" y="175"/>
                    <a:pt x="0" y="175"/>
                  </a:cubicBezTo>
                  <a:cubicBezTo>
                    <a:pt x="27" y="179"/>
                    <a:pt x="27" y="179"/>
                    <a:pt x="27" y="179"/>
                  </a:cubicBezTo>
                  <a:cubicBezTo>
                    <a:pt x="31" y="128"/>
                    <a:pt x="45" y="89"/>
                    <a:pt x="67" y="64"/>
                  </a:cubicBezTo>
                  <a:cubicBezTo>
                    <a:pt x="90" y="38"/>
                    <a:pt x="123" y="25"/>
                    <a:pt x="164" y="23"/>
                  </a:cubicBezTo>
                  <a:cubicBezTo>
                    <a:pt x="164" y="390"/>
                    <a:pt x="164" y="390"/>
                    <a:pt x="164" y="390"/>
                  </a:cubicBezTo>
                  <a:cubicBezTo>
                    <a:pt x="164" y="422"/>
                    <a:pt x="159" y="442"/>
                    <a:pt x="150" y="452"/>
                  </a:cubicBezTo>
                  <a:cubicBezTo>
                    <a:pt x="142" y="460"/>
                    <a:pt x="129" y="465"/>
                    <a:pt x="110" y="467"/>
                  </a:cubicBezTo>
                  <a:cubicBezTo>
                    <a:pt x="104" y="467"/>
                    <a:pt x="95" y="468"/>
                    <a:pt x="81" y="468"/>
                  </a:cubicBezTo>
                  <a:cubicBezTo>
                    <a:pt x="81" y="496"/>
                    <a:pt x="81" y="496"/>
                    <a:pt x="81" y="496"/>
                  </a:cubicBezTo>
                  <a:cubicBezTo>
                    <a:pt x="326" y="496"/>
                    <a:pt x="326" y="496"/>
                    <a:pt x="326" y="496"/>
                  </a:cubicBezTo>
                  <a:cubicBezTo>
                    <a:pt x="326" y="468"/>
                    <a:pt x="326" y="468"/>
                    <a:pt x="326" y="468"/>
                  </a:cubicBezTo>
                  <a:cubicBezTo>
                    <a:pt x="313" y="468"/>
                    <a:pt x="303" y="467"/>
                    <a:pt x="297" y="467"/>
                  </a:cubicBezTo>
                  <a:cubicBezTo>
                    <a:pt x="278" y="465"/>
                    <a:pt x="265" y="460"/>
                    <a:pt x="257" y="452"/>
                  </a:cubicBezTo>
                  <a:cubicBezTo>
                    <a:pt x="248" y="442"/>
                    <a:pt x="243" y="422"/>
                    <a:pt x="243" y="390"/>
                  </a:cubicBezTo>
                  <a:cubicBezTo>
                    <a:pt x="243" y="23"/>
                    <a:pt x="243" y="23"/>
                    <a:pt x="243" y="23"/>
                  </a:cubicBezTo>
                  <a:cubicBezTo>
                    <a:pt x="285" y="25"/>
                    <a:pt x="317" y="38"/>
                    <a:pt x="340" y="64"/>
                  </a:cubicBezTo>
                  <a:cubicBezTo>
                    <a:pt x="362" y="89"/>
                    <a:pt x="376" y="128"/>
                    <a:pt x="381" y="179"/>
                  </a:cubicBezTo>
                  <a:cubicBezTo>
                    <a:pt x="407" y="175"/>
                    <a:pt x="407" y="175"/>
                    <a:pt x="407" y="175"/>
                  </a:cubicBezTo>
                  <a:lnTo>
                    <a:pt x="402" y="0"/>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folie Tischvorlage mit Bild">
    <p:spTree>
      <p:nvGrpSpPr>
        <p:cNvPr id="1" name=""/>
        <p:cNvGrpSpPr/>
        <p:nvPr/>
      </p:nvGrpSpPr>
      <p:grpSpPr>
        <a:xfrm>
          <a:off x="0" y="0"/>
          <a:ext cx="0" cy="0"/>
          <a:chOff x="0" y="0"/>
          <a:chExt cx="0" cy="0"/>
        </a:xfrm>
      </p:grpSpPr>
      <p:pic>
        <p:nvPicPr>
          <p:cNvPr id="8" name="Grafik 7" descr="TKOM_39L_Grillen_7475.jpg"/>
          <p:cNvPicPr>
            <a:picLocks noChangeAspect="1"/>
          </p:cNvPicPr>
          <p:nvPr userDrawn="1"/>
        </p:nvPicPr>
        <p:blipFill>
          <a:blip r:embed="rId2" cstate="screen">
            <a:extLst>
              <a:ext uri="{28A0092B-C50C-407E-A947-70E740481C1C}">
                <a14:useLocalDpi xmlns:a14="http://schemas.microsoft.com/office/drawing/2010/main"/>
              </a:ext>
            </a:extLst>
          </a:blip>
          <a:srcRect b="-51"/>
          <a:stretch>
            <a:fillRect/>
          </a:stretch>
        </p:blipFill>
        <p:spPr bwMode="hidden">
          <a:xfrm>
            <a:off x="300513" y="377974"/>
            <a:ext cx="10088581" cy="3537314"/>
          </a:xfrm>
          <a:prstGeom prst="rect">
            <a:avLst/>
          </a:prstGeom>
        </p:spPr>
      </p:pic>
      <p:pic>
        <p:nvPicPr>
          <p:cNvPr id="10" name="Picture 27" descr="magenta_flaeche_70"/>
          <p:cNvPicPr>
            <a:picLocks noChangeArrowheads="1"/>
          </p:cNvPicPr>
          <p:nvPr userDrawn="1"/>
        </p:nvPicPr>
        <p:blipFill>
          <a:blip r:embed="rId3" cstate="screen">
            <a:extLst>
              <a:ext uri="{28A0092B-C50C-407E-A947-70E740481C1C}">
                <a14:useLocalDpi xmlns:a14="http://schemas.microsoft.com/office/drawing/2010/main"/>
              </a:ext>
            </a:extLst>
          </a:blip>
          <a:srcRect b="-468"/>
          <a:stretch>
            <a:fillRect/>
          </a:stretch>
        </p:blipFill>
        <p:spPr bwMode="ltGray">
          <a:xfrm>
            <a:off x="300514" y="3380073"/>
            <a:ext cx="10088581" cy="535215"/>
          </a:xfrm>
          <a:prstGeom prst="rect">
            <a:avLst/>
          </a:prstGeom>
          <a:noFill/>
        </p:spPr>
      </p:pic>
      <p:sp>
        <p:nvSpPr>
          <p:cNvPr id="45058" name="Titelplatzhalter 1"/>
          <p:cNvSpPr>
            <a:spLocks noGrp="1"/>
          </p:cNvSpPr>
          <p:nvPr userDrawn="1">
            <p:ph type="ctrTitle" hasCustomPrompt="1"/>
          </p:nvPr>
        </p:nvSpPr>
        <p:spPr bwMode="ltGray">
          <a:xfrm>
            <a:off x="300514" y="3737499"/>
            <a:ext cx="10088581" cy="2310982"/>
          </a:xfrm>
          <a:solidFill>
            <a:schemeClr val="tx2"/>
          </a:solidFill>
        </p:spPr>
        <p:txBody>
          <a:bodyPr lIns="143990">
            <a:noAutofit/>
          </a:bodyPr>
          <a:lstStyle>
            <a:lvl1pPr>
              <a:defRPr sz="3712" smtClean="0">
                <a:solidFill>
                  <a:schemeClr val="bg1"/>
                </a:solidFill>
                <a:latin typeface="TeleGrotesk Headline Ultra" pitchFamily="2" charset="0"/>
              </a:defRPr>
            </a:lvl1pPr>
          </a:lstStyle>
          <a:p>
            <a:r>
              <a:rPr lang="de-DE" dirty="0"/>
              <a:t>TeleGrotesk Headline Ultra</a:t>
            </a:r>
            <a:br>
              <a:rPr lang="de-DE" dirty="0"/>
            </a:br>
            <a:r>
              <a:rPr kumimoji="0" lang="de-DE" sz="3712" b="0" i="0" u="none" strike="noStrike" kern="1200" cap="none" spc="0" normalizeH="0" baseline="0" noProof="0" dirty="0">
                <a:ln>
                  <a:noFill/>
                </a:ln>
                <a:solidFill>
                  <a:schemeClr val="bg1"/>
                </a:solidFill>
                <a:effectLst/>
                <a:uLnTx/>
                <a:uFillTx/>
                <a:latin typeface="TeleGrotesk Headline" pitchFamily="2" charset="0"/>
                <a:ea typeface="+mj-ea"/>
                <a:cs typeface="TeleGrotesk Headline Ultra" pitchFamily="2" charset="0"/>
              </a:rPr>
              <a:t>Maximal 2-zeilig in (40) 48 PT</a:t>
            </a:r>
            <a:endParaRPr lang="de-DE" dirty="0"/>
          </a:p>
        </p:txBody>
      </p:sp>
      <p:sp>
        <p:nvSpPr>
          <p:cNvPr id="45059" name="Textplatzhalter 2"/>
          <p:cNvSpPr>
            <a:spLocks noGrp="1"/>
          </p:cNvSpPr>
          <p:nvPr userDrawn="1">
            <p:ph type="subTitle" idx="1" hasCustomPrompt="1"/>
          </p:nvPr>
        </p:nvSpPr>
        <p:spPr bwMode="gray">
          <a:xfrm>
            <a:off x="300514" y="5291630"/>
            <a:ext cx="10086367" cy="356444"/>
          </a:xfrm>
        </p:spPr>
        <p:txBody>
          <a:bodyPr lIns="143990">
            <a:spAutoFit/>
          </a:bodyPr>
          <a:lstStyle>
            <a:lvl1pPr marL="0" marR="0" indent="0" algn="l" defTabSz="534680" rtl="0" eaLnBrk="1" fontAlgn="base" latinLnBrk="0" hangingPunct="1">
              <a:lnSpc>
                <a:spcPct val="104000"/>
              </a:lnSpc>
              <a:spcBef>
                <a:spcPts val="0"/>
              </a:spcBef>
              <a:spcAft>
                <a:spcPct val="0"/>
              </a:spcAft>
              <a:buClr>
                <a:schemeClr val="tx2"/>
              </a:buClr>
              <a:buSzTx/>
              <a:buFont typeface="Wingdings" pitchFamily="2" charset="2"/>
              <a:buNone/>
              <a:tabLst/>
              <a:defRPr sz="2227" smtClean="0">
                <a:solidFill>
                  <a:schemeClr val="bg1"/>
                </a:solidFill>
                <a:latin typeface="Tele-GroteskNor" pitchFamily="2" charset="0"/>
              </a:defRPr>
            </a:lvl1pPr>
          </a:lstStyle>
          <a:p>
            <a:r>
              <a:rPr lang="de-DE" dirty="0"/>
              <a:t>Subheadline in Tele-Grotesk Normal in 24 </a:t>
            </a:r>
            <a:r>
              <a:rPr lang="de-DE" dirty="0" err="1"/>
              <a:t>pt</a:t>
            </a:r>
            <a:endParaRPr lang="de-DE" dirty="0"/>
          </a:p>
        </p:txBody>
      </p:sp>
      <p:grpSp>
        <p:nvGrpSpPr>
          <p:cNvPr id="34" name="Gruppieren 33"/>
          <p:cNvGrpSpPr>
            <a:grpSpLocks noChangeAspect="1"/>
          </p:cNvGrpSpPr>
          <p:nvPr userDrawn="1"/>
        </p:nvGrpSpPr>
        <p:grpSpPr>
          <a:xfrm>
            <a:off x="8452381" y="6857803"/>
            <a:ext cx="1937003" cy="180587"/>
            <a:chOff x="8415338" y="5789613"/>
            <a:chExt cx="2782887" cy="206375"/>
          </a:xfrm>
          <a:solidFill>
            <a:schemeClr val="tx2"/>
          </a:solidFill>
        </p:grpSpPr>
        <p:sp>
          <p:nvSpPr>
            <p:cNvPr id="35" name="Freeform 39"/>
            <p:cNvSpPr>
              <a:spLocks/>
            </p:cNvSpPr>
            <p:nvPr userDrawn="1"/>
          </p:nvSpPr>
          <p:spPr bwMode="auto">
            <a:xfrm>
              <a:off x="8415338"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6" name="Freeform 40"/>
            <p:cNvSpPr>
              <a:spLocks noEditPoints="1"/>
            </p:cNvSpPr>
            <p:nvPr userDrawn="1"/>
          </p:nvSpPr>
          <p:spPr bwMode="auto">
            <a:xfrm>
              <a:off x="8548688" y="5792788"/>
              <a:ext cx="122237" cy="165100"/>
            </a:xfrm>
            <a:custGeom>
              <a:avLst/>
              <a:gdLst>
                <a:gd name="T0" fmla="*/ 0 w 71"/>
                <a:gd name="T1" fmla="*/ 96 h 96"/>
                <a:gd name="T2" fmla="*/ 0 w 71"/>
                <a:gd name="T3" fmla="*/ 0 h 96"/>
                <a:gd name="T4" fmla="*/ 37 w 71"/>
                <a:gd name="T5" fmla="*/ 0 h 96"/>
                <a:gd name="T6" fmla="*/ 59 w 71"/>
                <a:gd name="T7" fmla="*/ 6 h 96"/>
                <a:gd name="T8" fmla="*/ 68 w 71"/>
                <a:gd name="T9" fmla="*/ 27 h 96"/>
                <a:gd name="T10" fmla="*/ 62 w 71"/>
                <a:gd name="T11" fmla="*/ 45 h 96"/>
                <a:gd name="T12" fmla="*/ 54 w 71"/>
                <a:gd name="T13" fmla="*/ 50 h 96"/>
                <a:gd name="T14" fmla="*/ 63 w 71"/>
                <a:gd name="T15" fmla="*/ 58 h 96"/>
                <a:gd name="T16" fmla="*/ 66 w 71"/>
                <a:gd name="T17" fmla="*/ 68 h 96"/>
                <a:gd name="T18" fmla="*/ 68 w 71"/>
                <a:gd name="T19" fmla="*/ 82 h 96"/>
                <a:gd name="T20" fmla="*/ 69 w 71"/>
                <a:gd name="T21" fmla="*/ 92 h 96"/>
                <a:gd name="T22" fmla="*/ 71 w 71"/>
                <a:gd name="T23" fmla="*/ 96 h 96"/>
                <a:gd name="T24" fmla="*/ 50 w 71"/>
                <a:gd name="T25" fmla="*/ 96 h 96"/>
                <a:gd name="T26" fmla="*/ 48 w 71"/>
                <a:gd name="T27" fmla="*/ 90 h 96"/>
                <a:gd name="T28" fmla="*/ 47 w 71"/>
                <a:gd name="T29" fmla="*/ 78 h 96"/>
                <a:gd name="T30" fmla="*/ 45 w 71"/>
                <a:gd name="T31" fmla="*/ 64 h 96"/>
                <a:gd name="T32" fmla="*/ 38 w 71"/>
                <a:gd name="T33" fmla="*/ 59 h 96"/>
                <a:gd name="T34" fmla="*/ 32 w 71"/>
                <a:gd name="T35" fmla="*/ 58 h 96"/>
                <a:gd name="T36" fmla="*/ 20 w 71"/>
                <a:gd name="T37" fmla="*/ 58 h 96"/>
                <a:gd name="T38" fmla="*/ 20 w 71"/>
                <a:gd name="T39" fmla="*/ 96 h 96"/>
                <a:gd name="T40" fmla="*/ 0 w 71"/>
                <a:gd name="T41" fmla="*/ 96 h 96"/>
                <a:gd name="T42" fmla="*/ 20 w 71"/>
                <a:gd name="T43" fmla="*/ 42 h 96"/>
                <a:gd name="T44" fmla="*/ 32 w 71"/>
                <a:gd name="T45" fmla="*/ 42 h 96"/>
                <a:gd name="T46" fmla="*/ 45 w 71"/>
                <a:gd name="T47" fmla="*/ 39 h 96"/>
                <a:gd name="T48" fmla="*/ 48 w 71"/>
                <a:gd name="T49" fmla="*/ 29 h 96"/>
                <a:gd name="T50" fmla="*/ 42 w 71"/>
                <a:gd name="T51" fmla="*/ 18 h 96"/>
                <a:gd name="T52" fmla="*/ 32 w 71"/>
                <a:gd name="T53" fmla="*/ 16 h 96"/>
                <a:gd name="T54" fmla="*/ 20 w 71"/>
                <a:gd name="T55" fmla="*/ 16 h 96"/>
                <a:gd name="T56" fmla="*/ 20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6" y="0"/>
                    <a:pt x="54" y="2"/>
                    <a:pt x="59" y="6"/>
                  </a:cubicBezTo>
                  <a:cubicBezTo>
                    <a:pt x="65" y="11"/>
                    <a:pt x="68" y="18"/>
                    <a:pt x="68" y="27"/>
                  </a:cubicBezTo>
                  <a:cubicBezTo>
                    <a:pt x="68" y="34"/>
                    <a:pt x="66" y="40"/>
                    <a:pt x="62" y="45"/>
                  </a:cubicBezTo>
                  <a:cubicBezTo>
                    <a:pt x="60" y="47"/>
                    <a:pt x="57" y="49"/>
                    <a:pt x="54" y="50"/>
                  </a:cubicBezTo>
                  <a:cubicBezTo>
                    <a:pt x="58" y="52"/>
                    <a:pt x="61" y="54"/>
                    <a:pt x="63" y="58"/>
                  </a:cubicBezTo>
                  <a:cubicBezTo>
                    <a:pt x="65" y="60"/>
                    <a:pt x="66" y="63"/>
                    <a:pt x="66" y="68"/>
                  </a:cubicBezTo>
                  <a:cubicBezTo>
                    <a:pt x="67" y="69"/>
                    <a:pt x="67" y="74"/>
                    <a:pt x="68" y="82"/>
                  </a:cubicBezTo>
                  <a:cubicBezTo>
                    <a:pt x="68" y="87"/>
                    <a:pt x="69" y="90"/>
                    <a:pt x="69" y="92"/>
                  </a:cubicBezTo>
                  <a:cubicBezTo>
                    <a:pt x="70" y="93"/>
                    <a:pt x="70" y="94"/>
                    <a:pt x="71" y="96"/>
                  </a:cubicBezTo>
                  <a:cubicBezTo>
                    <a:pt x="50" y="96"/>
                    <a:pt x="50" y="96"/>
                    <a:pt x="50" y="96"/>
                  </a:cubicBezTo>
                  <a:cubicBezTo>
                    <a:pt x="49" y="94"/>
                    <a:pt x="49" y="92"/>
                    <a:pt x="48" y="90"/>
                  </a:cubicBezTo>
                  <a:cubicBezTo>
                    <a:pt x="48" y="89"/>
                    <a:pt x="48" y="85"/>
                    <a:pt x="47" y="78"/>
                  </a:cubicBezTo>
                  <a:cubicBezTo>
                    <a:pt x="47" y="71"/>
                    <a:pt x="46" y="67"/>
                    <a:pt x="45" y="64"/>
                  </a:cubicBezTo>
                  <a:cubicBezTo>
                    <a:pt x="43" y="61"/>
                    <a:pt x="41" y="59"/>
                    <a:pt x="38" y="59"/>
                  </a:cubicBezTo>
                  <a:cubicBezTo>
                    <a:pt x="37" y="58"/>
                    <a:pt x="35" y="58"/>
                    <a:pt x="32" y="58"/>
                  </a:cubicBezTo>
                  <a:cubicBezTo>
                    <a:pt x="20" y="58"/>
                    <a:pt x="20" y="58"/>
                    <a:pt x="20" y="58"/>
                  </a:cubicBezTo>
                  <a:cubicBezTo>
                    <a:pt x="20" y="96"/>
                    <a:pt x="20" y="96"/>
                    <a:pt x="20" y="96"/>
                  </a:cubicBezTo>
                  <a:lnTo>
                    <a:pt x="0" y="96"/>
                  </a:lnTo>
                  <a:close/>
                  <a:moveTo>
                    <a:pt x="20" y="42"/>
                  </a:moveTo>
                  <a:cubicBezTo>
                    <a:pt x="32" y="42"/>
                    <a:pt x="32" y="42"/>
                    <a:pt x="32" y="42"/>
                  </a:cubicBezTo>
                  <a:cubicBezTo>
                    <a:pt x="38" y="42"/>
                    <a:pt x="42" y="41"/>
                    <a:pt x="45" y="39"/>
                  </a:cubicBezTo>
                  <a:cubicBezTo>
                    <a:pt x="47" y="36"/>
                    <a:pt x="48" y="33"/>
                    <a:pt x="48" y="29"/>
                  </a:cubicBezTo>
                  <a:cubicBezTo>
                    <a:pt x="48" y="24"/>
                    <a:pt x="46" y="21"/>
                    <a:pt x="42" y="18"/>
                  </a:cubicBezTo>
                  <a:cubicBezTo>
                    <a:pt x="40" y="17"/>
                    <a:pt x="37" y="16"/>
                    <a:pt x="32" y="16"/>
                  </a:cubicBezTo>
                  <a:cubicBezTo>
                    <a:pt x="20" y="16"/>
                    <a:pt x="20" y="16"/>
                    <a:pt x="20" y="16"/>
                  </a:cubicBezTo>
                  <a:lnTo>
                    <a:pt x="2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7" name="Freeform 41"/>
            <p:cNvSpPr>
              <a:spLocks/>
            </p:cNvSpPr>
            <p:nvPr userDrawn="1"/>
          </p:nvSpPr>
          <p:spPr bwMode="auto">
            <a:xfrm>
              <a:off x="8696325" y="5792788"/>
              <a:ext cx="98425" cy="165100"/>
            </a:xfrm>
            <a:custGeom>
              <a:avLst/>
              <a:gdLst>
                <a:gd name="T0" fmla="*/ 0 w 62"/>
                <a:gd name="T1" fmla="*/ 104 h 104"/>
                <a:gd name="T2" fmla="*/ 0 w 62"/>
                <a:gd name="T3" fmla="*/ 0 h 104"/>
                <a:gd name="T4" fmla="*/ 22 w 62"/>
                <a:gd name="T5" fmla="*/ 0 h 104"/>
                <a:gd name="T6" fmla="*/ 22 w 62"/>
                <a:gd name="T7" fmla="*/ 85 h 104"/>
                <a:gd name="T8" fmla="*/ 62 w 62"/>
                <a:gd name="T9" fmla="*/ 85 h 104"/>
                <a:gd name="T10" fmla="*/ 62 w 62"/>
                <a:gd name="T11" fmla="*/ 104 h 104"/>
                <a:gd name="T12" fmla="*/ 0 w 62"/>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62" h="104">
                  <a:moveTo>
                    <a:pt x="0" y="104"/>
                  </a:moveTo>
                  <a:lnTo>
                    <a:pt x="0" y="0"/>
                  </a:lnTo>
                  <a:lnTo>
                    <a:pt x="22" y="0"/>
                  </a:lnTo>
                  <a:lnTo>
                    <a:pt x="22" y="85"/>
                  </a:lnTo>
                  <a:lnTo>
                    <a:pt x="62" y="85"/>
                  </a:lnTo>
                  <a:lnTo>
                    <a:pt x="62"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8" name="Freeform 42"/>
            <p:cNvSpPr>
              <a:spLocks/>
            </p:cNvSpPr>
            <p:nvPr userDrawn="1"/>
          </p:nvSpPr>
          <p:spPr bwMode="auto">
            <a:xfrm>
              <a:off x="8816975" y="5792788"/>
              <a:ext cx="104775" cy="165100"/>
            </a:xfrm>
            <a:custGeom>
              <a:avLst/>
              <a:gdLst>
                <a:gd name="T0" fmla="*/ 0 w 66"/>
                <a:gd name="T1" fmla="*/ 104 h 104"/>
                <a:gd name="T2" fmla="*/ 0 w 66"/>
                <a:gd name="T3" fmla="*/ 0 h 104"/>
                <a:gd name="T4" fmla="*/ 66 w 66"/>
                <a:gd name="T5" fmla="*/ 0 h 104"/>
                <a:gd name="T6" fmla="*/ 66 w 66"/>
                <a:gd name="T7" fmla="*/ 19 h 104"/>
                <a:gd name="T8" fmla="*/ 22 w 66"/>
                <a:gd name="T9" fmla="*/ 19 h 104"/>
                <a:gd name="T10" fmla="*/ 22 w 66"/>
                <a:gd name="T11" fmla="*/ 42 h 104"/>
                <a:gd name="T12" fmla="*/ 62 w 66"/>
                <a:gd name="T13" fmla="*/ 42 h 104"/>
                <a:gd name="T14" fmla="*/ 62 w 66"/>
                <a:gd name="T15" fmla="*/ 60 h 104"/>
                <a:gd name="T16" fmla="*/ 22 w 66"/>
                <a:gd name="T17" fmla="*/ 60 h 104"/>
                <a:gd name="T18" fmla="*/ 22 w 66"/>
                <a:gd name="T19" fmla="*/ 85 h 104"/>
                <a:gd name="T20" fmla="*/ 66 w 66"/>
                <a:gd name="T21" fmla="*/ 85 h 104"/>
                <a:gd name="T22" fmla="*/ 66 w 66"/>
                <a:gd name="T23" fmla="*/ 104 h 104"/>
                <a:gd name="T24" fmla="*/ 0 w 66"/>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0" y="104"/>
                  </a:moveTo>
                  <a:lnTo>
                    <a:pt x="0" y="0"/>
                  </a:lnTo>
                  <a:lnTo>
                    <a:pt x="66" y="0"/>
                  </a:lnTo>
                  <a:lnTo>
                    <a:pt x="66" y="19"/>
                  </a:lnTo>
                  <a:lnTo>
                    <a:pt x="22" y="19"/>
                  </a:lnTo>
                  <a:lnTo>
                    <a:pt x="22" y="42"/>
                  </a:lnTo>
                  <a:lnTo>
                    <a:pt x="62" y="42"/>
                  </a:lnTo>
                  <a:lnTo>
                    <a:pt x="62" y="60"/>
                  </a:lnTo>
                  <a:lnTo>
                    <a:pt x="22" y="60"/>
                  </a:lnTo>
                  <a:lnTo>
                    <a:pt x="22" y="85"/>
                  </a:lnTo>
                  <a:lnTo>
                    <a:pt x="66" y="85"/>
                  </a:lnTo>
                  <a:lnTo>
                    <a:pt x="66"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39" name="Freeform 43"/>
            <p:cNvSpPr>
              <a:spLocks noEditPoints="1"/>
            </p:cNvSpPr>
            <p:nvPr userDrawn="1"/>
          </p:nvSpPr>
          <p:spPr bwMode="auto">
            <a:xfrm>
              <a:off x="8950325" y="5792788"/>
              <a:ext cx="119062" cy="165100"/>
            </a:xfrm>
            <a:custGeom>
              <a:avLst/>
              <a:gdLst>
                <a:gd name="T0" fmla="*/ 0 w 69"/>
                <a:gd name="T1" fmla="*/ 96 h 96"/>
                <a:gd name="T2" fmla="*/ 0 w 69"/>
                <a:gd name="T3" fmla="*/ 0 h 96"/>
                <a:gd name="T4" fmla="*/ 34 w 69"/>
                <a:gd name="T5" fmla="*/ 0 h 96"/>
                <a:gd name="T6" fmla="*/ 50 w 69"/>
                <a:gd name="T7" fmla="*/ 2 h 96"/>
                <a:gd name="T8" fmla="*/ 62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30 w 69"/>
                <a:gd name="T25" fmla="*/ 39 h 96"/>
                <a:gd name="T26" fmla="*/ 40 w 69"/>
                <a:gd name="T27" fmla="*/ 36 h 96"/>
                <a:gd name="T28" fmla="*/ 45 w 69"/>
                <a:gd name="T29" fmla="*/ 27 h 96"/>
                <a:gd name="T30" fmla="*/ 39 w 69"/>
                <a:gd name="T31" fmla="*/ 18 h 96"/>
                <a:gd name="T32" fmla="*/ 30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2"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30" y="39"/>
                    <a:pt x="30" y="39"/>
                    <a:pt x="30" y="39"/>
                  </a:cubicBezTo>
                  <a:cubicBezTo>
                    <a:pt x="35" y="39"/>
                    <a:pt x="38" y="38"/>
                    <a:pt x="40" y="36"/>
                  </a:cubicBezTo>
                  <a:cubicBezTo>
                    <a:pt x="43" y="34"/>
                    <a:pt x="45" y="31"/>
                    <a:pt x="45" y="27"/>
                  </a:cubicBezTo>
                  <a:cubicBezTo>
                    <a:pt x="45" y="23"/>
                    <a:pt x="43" y="20"/>
                    <a:pt x="39" y="18"/>
                  </a:cubicBezTo>
                  <a:cubicBezTo>
                    <a:pt x="38" y="17"/>
                    <a:pt x="34" y="16"/>
                    <a:pt x="30"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0" name="Freeform 44"/>
            <p:cNvSpPr>
              <a:spLocks/>
            </p:cNvSpPr>
            <p:nvPr userDrawn="1"/>
          </p:nvSpPr>
          <p:spPr bwMode="auto">
            <a:xfrm>
              <a:off x="9094788" y="5792788"/>
              <a:ext cx="106362" cy="165100"/>
            </a:xfrm>
            <a:custGeom>
              <a:avLst/>
              <a:gdLst>
                <a:gd name="T0" fmla="*/ 0 w 67"/>
                <a:gd name="T1" fmla="*/ 104 h 104"/>
                <a:gd name="T2" fmla="*/ 0 w 67"/>
                <a:gd name="T3" fmla="*/ 0 h 104"/>
                <a:gd name="T4" fmla="*/ 66 w 67"/>
                <a:gd name="T5" fmla="*/ 0 h 104"/>
                <a:gd name="T6" fmla="*/ 66 w 67"/>
                <a:gd name="T7" fmla="*/ 19 h 104"/>
                <a:gd name="T8" fmla="*/ 21 w 67"/>
                <a:gd name="T9" fmla="*/ 19 h 104"/>
                <a:gd name="T10" fmla="*/ 21 w 67"/>
                <a:gd name="T11" fmla="*/ 42 h 104"/>
                <a:gd name="T12" fmla="*/ 61 w 67"/>
                <a:gd name="T13" fmla="*/ 42 h 104"/>
                <a:gd name="T14" fmla="*/ 61 w 67"/>
                <a:gd name="T15" fmla="*/ 60 h 104"/>
                <a:gd name="T16" fmla="*/ 21 w 67"/>
                <a:gd name="T17" fmla="*/ 60 h 104"/>
                <a:gd name="T18" fmla="*/ 21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1" y="19"/>
                  </a:lnTo>
                  <a:lnTo>
                    <a:pt x="21" y="42"/>
                  </a:lnTo>
                  <a:lnTo>
                    <a:pt x="61" y="42"/>
                  </a:lnTo>
                  <a:lnTo>
                    <a:pt x="61" y="60"/>
                  </a:lnTo>
                  <a:lnTo>
                    <a:pt x="21" y="60"/>
                  </a:lnTo>
                  <a:lnTo>
                    <a:pt x="21"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1" name="Freeform 45"/>
            <p:cNvSpPr>
              <a:spLocks/>
            </p:cNvSpPr>
            <p:nvPr userDrawn="1"/>
          </p:nvSpPr>
          <p:spPr bwMode="auto">
            <a:xfrm>
              <a:off x="9228138" y="5792788"/>
              <a:ext cx="119062" cy="165100"/>
            </a:xfrm>
            <a:custGeom>
              <a:avLst/>
              <a:gdLst>
                <a:gd name="T0" fmla="*/ 0 w 75"/>
                <a:gd name="T1" fmla="*/ 104 h 104"/>
                <a:gd name="T2" fmla="*/ 0 w 75"/>
                <a:gd name="T3" fmla="*/ 0 h 104"/>
                <a:gd name="T4" fmla="*/ 22 w 75"/>
                <a:gd name="T5" fmla="*/ 0 h 104"/>
                <a:gd name="T6" fmla="*/ 55 w 75"/>
                <a:gd name="T7" fmla="*/ 66 h 104"/>
                <a:gd name="T8" fmla="*/ 55 w 75"/>
                <a:gd name="T9" fmla="*/ 0 h 104"/>
                <a:gd name="T10" fmla="*/ 75 w 75"/>
                <a:gd name="T11" fmla="*/ 0 h 104"/>
                <a:gd name="T12" fmla="*/ 75 w 75"/>
                <a:gd name="T13" fmla="*/ 104 h 104"/>
                <a:gd name="T14" fmla="*/ 54 w 75"/>
                <a:gd name="T15" fmla="*/ 104 h 104"/>
                <a:gd name="T16" fmla="*/ 21 w 75"/>
                <a:gd name="T17" fmla="*/ 37 h 104"/>
                <a:gd name="T18" fmla="*/ 21 w 75"/>
                <a:gd name="T19" fmla="*/ 104 h 104"/>
                <a:gd name="T20" fmla="*/ 0 w 75"/>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4">
                  <a:moveTo>
                    <a:pt x="0" y="104"/>
                  </a:moveTo>
                  <a:lnTo>
                    <a:pt x="0" y="0"/>
                  </a:lnTo>
                  <a:lnTo>
                    <a:pt x="22" y="0"/>
                  </a:lnTo>
                  <a:lnTo>
                    <a:pt x="55" y="66"/>
                  </a:lnTo>
                  <a:lnTo>
                    <a:pt x="55" y="0"/>
                  </a:lnTo>
                  <a:lnTo>
                    <a:pt x="75" y="0"/>
                  </a:lnTo>
                  <a:lnTo>
                    <a:pt x="75"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2" name="Freeform 46"/>
            <p:cNvSpPr>
              <a:spLocks/>
            </p:cNvSpPr>
            <p:nvPr userDrawn="1"/>
          </p:nvSpPr>
          <p:spPr bwMode="auto">
            <a:xfrm>
              <a:off x="9382125" y="5922963"/>
              <a:ext cx="34925" cy="73025"/>
            </a:xfrm>
            <a:custGeom>
              <a:avLst/>
              <a:gdLst>
                <a:gd name="T0" fmla="*/ 21 w 21"/>
                <a:gd name="T1" fmla="*/ 0 h 43"/>
                <a:gd name="T2" fmla="*/ 21 w 21"/>
                <a:gd name="T3" fmla="*/ 16 h 43"/>
                <a:gd name="T4" fmla="*/ 18 w 21"/>
                <a:gd name="T5" fmla="*/ 31 h 43"/>
                <a:gd name="T6" fmla="*/ 10 w 21"/>
                <a:gd name="T7" fmla="*/ 40 h 43"/>
                <a:gd name="T8" fmla="*/ 0 w 21"/>
                <a:gd name="T9" fmla="*/ 43 h 43"/>
                <a:gd name="T10" fmla="*/ 0 w 21"/>
                <a:gd name="T11" fmla="*/ 33 h 43"/>
                <a:gd name="T12" fmla="*/ 6 w 21"/>
                <a:gd name="T13" fmla="*/ 28 h 43"/>
                <a:gd name="T14" fmla="*/ 9 w 21"/>
                <a:gd name="T15" fmla="*/ 21 h 43"/>
                <a:gd name="T16" fmla="*/ 0 w 21"/>
                <a:gd name="T17" fmla="*/ 21 h 43"/>
                <a:gd name="T18" fmla="*/ 0 w 21"/>
                <a:gd name="T19" fmla="*/ 0 h 43"/>
                <a:gd name="T20" fmla="*/ 21 w 21"/>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3">
                  <a:moveTo>
                    <a:pt x="21" y="0"/>
                  </a:moveTo>
                  <a:cubicBezTo>
                    <a:pt x="21" y="16"/>
                    <a:pt x="21" y="16"/>
                    <a:pt x="21" y="16"/>
                  </a:cubicBezTo>
                  <a:cubicBezTo>
                    <a:pt x="21" y="22"/>
                    <a:pt x="20" y="27"/>
                    <a:pt x="18" y="31"/>
                  </a:cubicBezTo>
                  <a:cubicBezTo>
                    <a:pt x="16" y="34"/>
                    <a:pt x="14" y="37"/>
                    <a:pt x="10" y="40"/>
                  </a:cubicBezTo>
                  <a:cubicBezTo>
                    <a:pt x="7" y="41"/>
                    <a:pt x="3" y="42"/>
                    <a:pt x="0" y="43"/>
                  </a:cubicBezTo>
                  <a:cubicBezTo>
                    <a:pt x="0" y="33"/>
                    <a:pt x="0" y="33"/>
                    <a:pt x="0" y="33"/>
                  </a:cubicBezTo>
                  <a:cubicBezTo>
                    <a:pt x="3" y="32"/>
                    <a:pt x="5" y="31"/>
                    <a:pt x="6" y="28"/>
                  </a:cubicBezTo>
                  <a:cubicBezTo>
                    <a:pt x="8" y="26"/>
                    <a:pt x="8" y="23"/>
                    <a:pt x="9" y="21"/>
                  </a:cubicBezTo>
                  <a:cubicBezTo>
                    <a:pt x="0" y="21"/>
                    <a:pt x="0" y="21"/>
                    <a:pt x="0" y="21"/>
                  </a:cubicBezTo>
                  <a:cubicBezTo>
                    <a:pt x="0" y="0"/>
                    <a:pt x="0" y="0"/>
                    <a:pt x="0" y="0"/>
                  </a:cubicBez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3" name="Freeform 47"/>
            <p:cNvSpPr>
              <a:spLocks/>
            </p:cNvSpPr>
            <p:nvPr userDrawn="1"/>
          </p:nvSpPr>
          <p:spPr bwMode="auto">
            <a:xfrm>
              <a:off x="9467850" y="5792788"/>
              <a:ext cx="184150" cy="165100"/>
            </a:xfrm>
            <a:custGeom>
              <a:avLst/>
              <a:gdLst>
                <a:gd name="T0" fmla="*/ 0 w 116"/>
                <a:gd name="T1" fmla="*/ 0 h 104"/>
                <a:gd name="T2" fmla="*/ 22 w 116"/>
                <a:gd name="T3" fmla="*/ 0 h 104"/>
                <a:gd name="T4" fmla="*/ 34 w 116"/>
                <a:gd name="T5" fmla="*/ 71 h 104"/>
                <a:gd name="T6" fmla="*/ 48 w 116"/>
                <a:gd name="T7" fmla="*/ 0 h 104"/>
                <a:gd name="T8" fmla="*/ 69 w 116"/>
                <a:gd name="T9" fmla="*/ 0 h 104"/>
                <a:gd name="T10" fmla="*/ 82 w 116"/>
                <a:gd name="T11" fmla="*/ 72 h 104"/>
                <a:gd name="T12" fmla="*/ 94 w 116"/>
                <a:gd name="T13" fmla="*/ 0 h 104"/>
                <a:gd name="T14" fmla="*/ 116 w 116"/>
                <a:gd name="T15" fmla="*/ 0 h 104"/>
                <a:gd name="T16" fmla="*/ 93 w 116"/>
                <a:gd name="T17" fmla="*/ 104 h 104"/>
                <a:gd name="T18" fmla="*/ 71 w 116"/>
                <a:gd name="T19" fmla="*/ 104 h 104"/>
                <a:gd name="T20" fmla="*/ 58 w 116"/>
                <a:gd name="T21" fmla="*/ 34 h 104"/>
                <a:gd name="T22" fmla="*/ 45 w 116"/>
                <a:gd name="T23" fmla="*/ 104 h 104"/>
                <a:gd name="T24" fmla="*/ 23 w 116"/>
                <a:gd name="T25" fmla="*/ 104 h 104"/>
                <a:gd name="T26" fmla="*/ 0 w 11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04">
                  <a:moveTo>
                    <a:pt x="0" y="0"/>
                  </a:moveTo>
                  <a:lnTo>
                    <a:pt x="22" y="0"/>
                  </a:lnTo>
                  <a:lnTo>
                    <a:pt x="34" y="71"/>
                  </a:lnTo>
                  <a:lnTo>
                    <a:pt x="48" y="0"/>
                  </a:lnTo>
                  <a:lnTo>
                    <a:pt x="69" y="0"/>
                  </a:lnTo>
                  <a:lnTo>
                    <a:pt x="82" y="72"/>
                  </a:lnTo>
                  <a:lnTo>
                    <a:pt x="94" y="0"/>
                  </a:lnTo>
                  <a:lnTo>
                    <a:pt x="116" y="0"/>
                  </a:lnTo>
                  <a:lnTo>
                    <a:pt x="93" y="104"/>
                  </a:lnTo>
                  <a:lnTo>
                    <a:pt x="71" y="104"/>
                  </a:lnTo>
                  <a:lnTo>
                    <a:pt x="58" y="34"/>
                  </a:lnTo>
                  <a:lnTo>
                    <a:pt x="45" y="104"/>
                  </a:lnTo>
                  <a:lnTo>
                    <a:pt x="23" y="1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4" name="Freeform 48"/>
            <p:cNvSpPr>
              <a:spLocks noEditPoints="1"/>
            </p:cNvSpPr>
            <p:nvPr userDrawn="1"/>
          </p:nvSpPr>
          <p:spPr bwMode="auto">
            <a:xfrm>
              <a:off x="9650413" y="5792788"/>
              <a:ext cx="138112" cy="165100"/>
            </a:xfrm>
            <a:custGeom>
              <a:avLst/>
              <a:gdLst>
                <a:gd name="T0" fmla="*/ 32 w 87"/>
                <a:gd name="T1" fmla="*/ 0 h 104"/>
                <a:gd name="T2" fmla="*/ 55 w 87"/>
                <a:gd name="T3" fmla="*/ 0 h 104"/>
                <a:gd name="T4" fmla="*/ 87 w 87"/>
                <a:gd name="T5" fmla="*/ 104 h 104"/>
                <a:gd name="T6" fmla="*/ 65 w 87"/>
                <a:gd name="T7" fmla="*/ 104 h 104"/>
                <a:gd name="T8" fmla="*/ 58 w 87"/>
                <a:gd name="T9" fmla="*/ 80 h 104"/>
                <a:gd name="T10" fmla="*/ 29 w 87"/>
                <a:gd name="T11" fmla="*/ 80 h 104"/>
                <a:gd name="T12" fmla="*/ 23 w 87"/>
                <a:gd name="T13" fmla="*/ 104 h 104"/>
                <a:gd name="T14" fmla="*/ 0 w 87"/>
                <a:gd name="T15" fmla="*/ 104 h 104"/>
                <a:gd name="T16" fmla="*/ 32 w 87"/>
                <a:gd name="T17" fmla="*/ 0 h 104"/>
                <a:gd name="T18" fmla="*/ 33 w 87"/>
                <a:gd name="T19" fmla="*/ 64 h 104"/>
                <a:gd name="T20" fmla="*/ 54 w 87"/>
                <a:gd name="T21" fmla="*/ 64 h 104"/>
                <a:gd name="T22" fmla="*/ 44 w 87"/>
                <a:gd name="T23" fmla="*/ 29 h 104"/>
                <a:gd name="T24" fmla="*/ 33 w 87"/>
                <a:gd name="T25"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4">
                  <a:moveTo>
                    <a:pt x="32" y="0"/>
                  </a:moveTo>
                  <a:lnTo>
                    <a:pt x="55" y="0"/>
                  </a:lnTo>
                  <a:lnTo>
                    <a:pt x="87" y="104"/>
                  </a:lnTo>
                  <a:lnTo>
                    <a:pt x="65" y="104"/>
                  </a:lnTo>
                  <a:lnTo>
                    <a:pt x="58" y="80"/>
                  </a:lnTo>
                  <a:lnTo>
                    <a:pt x="29" y="80"/>
                  </a:lnTo>
                  <a:lnTo>
                    <a:pt x="23" y="104"/>
                  </a:lnTo>
                  <a:lnTo>
                    <a:pt x="0" y="104"/>
                  </a:lnTo>
                  <a:lnTo>
                    <a:pt x="32" y="0"/>
                  </a:lnTo>
                  <a:close/>
                  <a:moveTo>
                    <a:pt x="33" y="64"/>
                  </a:moveTo>
                  <a:lnTo>
                    <a:pt x="54" y="64"/>
                  </a:lnTo>
                  <a:lnTo>
                    <a:pt x="44" y="29"/>
                  </a:lnTo>
                  <a:lnTo>
                    <a:pt x="3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5" name="Freeform 49"/>
            <p:cNvSpPr>
              <a:spLocks/>
            </p:cNvSpPr>
            <p:nvPr userDrawn="1"/>
          </p:nvSpPr>
          <p:spPr bwMode="auto">
            <a:xfrm>
              <a:off x="9798050" y="5789613"/>
              <a:ext cx="114300" cy="171450"/>
            </a:xfrm>
            <a:custGeom>
              <a:avLst/>
              <a:gdLst>
                <a:gd name="T0" fmla="*/ 0 w 67"/>
                <a:gd name="T1" fmla="*/ 70 h 100"/>
                <a:gd name="T2" fmla="*/ 21 w 67"/>
                <a:gd name="T3" fmla="*/ 70 h 100"/>
                <a:gd name="T4" fmla="*/ 23 w 67"/>
                <a:gd name="T5" fmla="*/ 78 h 100"/>
                <a:gd name="T6" fmla="*/ 34 w 67"/>
                <a:gd name="T7" fmla="*/ 84 h 100"/>
                <a:gd name="T8" fmla="*/ 43 w 67"/>
                <a:gd name="T9" fmla="*/ 80 h 100"/>
                <a:gd name="T10" fmla="*/ 46 w 67"/>
                <a:gd name="T11" fmla="*/ 72 h 100"/>
                <a:gd name="T12" fmla="*/ 41 w 67"/>
                <a:gd name="T13" fmla="*/ 62 h 100"/>
                <a:gd name="T14" fmla="*/ 36 w 67"/>
                <a:gd name="T15" fmla="*/ 59 h 100"/>
                <a:gd name="T16" fmla="*/ 29 w 67"/>
                <a:gd name="T17" fmla="*/ 56 h 100"/>
                <a:gd name="T18" fmla="*/ 12 w 67"/>
                <a:gd name="T19" fmla="*/ 48 h 100"/>
                <a:gd name="T20" fmla="*/ 1 w 67"/>
                <a:gd name="T21" fmla="*/ 26 h 100"/>
                <a:gd name="T22" fmla="*/ 8 w 67"/>
                <a:gd name="T23" fmla="*/ 8 h 100"/>
                <a:gd name="T24" fmla="*/ 31 w 67"/>
                <a:gd name="T25" fmla="*/ 0 h 100"/>
                <a:gd name="T26" fmla="*/ 58 w 67"/>
                <a:gd name="T27" fmla="*/ 12 h 100"/>
                <a:gd name="T28" fmla="*/ 63 w 67"/>
                <a:gd name="T29" fmla="*/ 27 h 100"/>
                <a:gd name="T30" fmla="*/ 43 w 67"/>
                <a:gd name="T31" fmla="*/ 27 h 100"/>
                <a:gd name="T32" fmla="*/ 40 w 67"/>
                <a:gd name="T33" fmla="*/ 19 h 100"/>
                <a:gd name="T34" fmla="*/ 31 w 67"/>
                <a:gd name="T35" fmla="*/ 16 h 100"/>
                <a:gd name="T36" fmla="*/ 23 w 67"/>
                <a:gd name="T37" fmla="*/ 18 h 100"/>
                <a:gd name="T38" fmla="*/ 20 w 67"/>
                <a:gd name="T39" fmla="*/ 26 h 100"/>
                <a:gd name="T40" fmla="*/ 25 w 67"/>
                <a:gd name="T41" fmla="*/ 34 h 100"/>
                <a:gd name="T42" fmla="*/ 39 w 67"/>
                <a:gd name="T43" fmla="*/ 40 h 100"/>
                <a:gd name="T44" fmla="*/ 58 w 67"/>
                <a:gd name="T45" fmla="*/ 50 h 100"/>
                <a:gd name="T46" fmla="*/ 67 w 67"/>
                <a:gd name="T47" fmla="*/ 70 h 100"/>
                <a:gd name="T48" fmla="*/ 58 w 67"/>
                <a:gd name="T49" fmla="*/ 91 h 100"/>
                <a:gd name="T50" fmla="*/ 33 w 67"/>
                <a:gd name="T51" fmla="*/ 100 h 100"/>
                <a:gd name="T52" fmla="*/ 6 w 67"/>
                <a:gd name="T53" fmla="*/ 86 h 100"/>
                <a:gd name="T54" fmla="*/ 0 w 67"/>
                <a:gd name="T55"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100">
                  <a:moveTo>
                    <a:pt x="0" y="70"/>
                  </a:moveTo>
                  <a:cubicBezTo>
                    <a:pt x="21" y="70"/>
                    <a:pt x="21" y="70"/>
                    <a:pt x="21" y="70"/>
                  </a:cubicBezTo>
                  <a:cubicBezTo>
                    <a:pt x="21" y="73"/>
                    <a:pt x="22" y="76"/>
                    <a:pt x="23" y="78"/>
                  </a:cubicBezTo>
                  <a:cubicBezTo>
                    <a:pt x="26" y="82"/>
                    <a:pt x="29" y="84"/>
                    <a:pt x="34" y="84"/>
                  </a:cubicBezTo>
                  <a:cubicBezTo>
                    <a:pt x="38" y="84"/>
                    <a:pt x="41" y="82"/>
                    <a:pt x="43" y="80"/>
                  </a:cubicBezTo>
                  <a:cubicBezTo>
                    <a:pt x="45" y="78"/>
                    <a:pt x="46" y="75"/>
                    <a:pt x="46" y="72"/>
                  </a:cubicBezTo>
                  <a:cubicBezTo>
                    <a:pt x="46" y="68"/>
                    <a:pt x="45" y="65"/>
                    <a:pt x="41" y="62"/>
                  </a:cubicBezTo>
                  <a:cubicBezTo>
                    <a:pt x="40" y="61"/>
                    <a:pt x="38" y="60"/>
                    <a:pt x="36" y="59"/>
                  </a:cubicBezTo>
                  <a:cubicBezTo>
                    <a:pt x="35" y="59"/>
                    <a:pt x="33" y="58"/>
                    <a:pt x="29" y="56"/>
                  </a:cubicBezTo>
                  <a:cubicBezTo>
                    <a:pt x="21" y="54"/>
                    <a:pt x="15" y="51"/>
                    <a:pt x="12" y="48"/>
                  </a:cubicBezTo>
                  <a:cubicBezTo>
                    <a:pt x="5" y="43"/>
                    <a:pt x="1" y="35"/>
                    <a:pt x="1" y="26"/>
                  </a:cubicBezTo>
                  <a:cubicBezTo>
                    <a:pt x="1" y="19"/>
                    <a:pt x="4" y="12"/>
                    <a:pt x="8" y="8"/>
                  </a:cubicBezTo>
                  <a:cubicBezTo>
                    <a:pt x="14" y="2"/>
                    <a:pt x="21" y="0"/>
                    <a:pt x="31" y="0"/>
                  </a:cubicBezTo>
                  <a:cubicBezTo>
                    <a:pt x="43" y="0"/>
                    <a:pt x="52" y="4"/>
                    <a:pt x="58" y="12"/>
                  </a:cubicBezTo>
                  <a:cubicBezTo>
                    <a:pt x="61" y="16"/>
                    <a:pt x="63" y="21"/>
                    <a:pt x="63" y="27"/>
                  </a:cubicBezTo>
                  <a:cubicBezTo>
                    <a:pt x="43" y="27"/>
                    <a:pt x="43" y="27"/>
                    <a:pt x="43" y="27"/>
                  </a:cubicBezTo>
                  <a:cubicBezTo>
                    <a:pt x="43" y="23"/>
                    <a:pt x="42" y="21"/>
                    <a:pt x="40" y="19"/>
                  </a:cubicBezTo>
                  <a:cubicBezTo>
                    <a:pt x="38" y="17"/>
                    <a:pt x="35" y="16"/>
                    <a:pt x="31" y="16"/>
                  </a:cubicBezTo>
                  <a:cubicBezTo>
                    <a:pt x="28" y="16"/>
                    <a:pt x="25" y="17"/>
                    <a:pt x="23" y="18"/>
                  </a:cubicBezTo>
                  <a:cubicBezTo>
                    <a:pt x="21" y="20"/>
                    <a:pt x="20" y="23"/>
                    <a:pt x="20" y="26"/>
                  </a:cubicBezTo>
                  <a:cubicBezTo>
                    <a:pt x="20" y="29"/>
                    <a:pt x="22" y="32"/>
                    <a:pt x="25" y="34"/>
                  </a:cubicBezTo>
                  <a:cubicBezTo>
                    <a:pt x="27" y="36"/>
                    <a:pt x="32" y="38"/>
                    <a:pt x="39" y="40"/>
                  </a:cubicBezTo>
                  <a:cubicBezTo>
                    <a:pt x="47" y="43"/>
                    <a:pt x="53" y="46"/>
                    <a:pt x="58" y="50"/>
                  </a:cubicBezTo>
                  <a:cubicBezTo>
                    <a:pt x="64" y="55"/>
                    <a:pt x="67" y="62"/>
                    <a:pt x="67" y="70"/>
                  </a:cubicBezTo>
                  <a:cubicBezTo>
                    <a:pt x="67" y="79"/>
                    <a:pt x="64" y="86"/>
                    <a:pt x="58" y="91"/>
                  </a:cubicBezTo>
                  <a:cubicBezTo>
                    <a:pt x="52" y="97"/>
                    <a:pt x="44" y="100"/>
                    <a:pt x="33" y="100"/>
                  </a:cubicBezTo>
                  <a:cubicBezTo>
                    <a:pt x="21" y="100"/>
                    <a:pt x="12" y="95"/>
                    <a:pt x="6" y="86"/>
                  </a:cubicBezTo>
                  <a:cubicBezTo>
                    <a:pt x="3" y="81"/>
                    <a:pt x="1" y="76"/>
                    <a:pt x="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6" name="Freeform 50"/>
            <p:cNvSpPr>
              <a:spLocks/>
            </p:cNvSpPr>
            <p:nvPr userDrawn="1"/>
          </p:nvSpPr>
          <p:spPr bwMode="auto">
            <a:xfrm>
              <a:off x="9972675" y="5792788"/>
              <a:ext cx="128587" cy="165100"/>
            </a:xfrm>
            <a:custGeom>
              <a:avLst/>
              <a:gdLst>
                <a:gd name="T0" fmla="*/ 52 w 81"/>
                <a:gd name="T1" fmla="*/ 104 h 104"/>
                <a:gd name="T2" fmla="*/ 28 w 81"/>
                <a:gd name="T3" fmla="*/ 104 h 104"/>
                <a:gd name="T4" fmla="*/ 0 w 81"/>
                <a:gd name="T5" fmla="*/ 0 h 104"/>
                <a:gd name="T6" fmla="*/ 23 w 81"/>
                <a:gd name="T7" fmla="*/ 0 h 104"/>
                <a:gd name="T8" fmla="*/ 40 w 81"/>
                <a:gd name="T9" fmla="*/ 75 h 104"/>
                <a:gd name="T10" fmla="*/ 59 w 81"/>
                <a:gd name="T11" fmla="*/ 0 h 104"/>
                <a:gd name="T12" fmla="*/ 81 w 81"/>
                <a:gd name="T13" fmla="*/ 0 h 104"/>
                <a:gd name="T14" fmla="*/ 52 w 81"/>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52" y="104"/>
                  </a:moveTo>
                  <a:lnTo>
                    <a:pt x="28" y="104"/>
                  </a:lnTo>
                  <a:lnTo>
                    <a:pt x="0" y="0"/>
                  </a:lnTo>
                  <a:lnTo>
                    <a:pt x="23" y="0"/>
                  </a:lnTo>
                  <a:lnTo>
                    <a:pt x="40" y="75"/>
                  </a:lnTo>
                  <a:lnTo>
                    <a:pt x="59" y="0"/>
                  </a:lnTo>
                  <a:lnTo>
                    <a:pt x="81" y="0"/>
                  </a:ln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7" name="Freeform 51"/>
            <p:cNvSpPr>
              <a:spLocks/>
            </p:cNvSpPr>
            <p:nvPr userDrawn="1"/>
          </p:nvSpPr>
          <p:spPr bwMode="auto">
            <a:xfrm>
              <a:off x="10118725"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8" name="Freeform 52"/>
            <p:cNvSpPr>
              <a:spLocks noEditPoints="1"/>
            </p:cNvSpPr>
            <p:nvPr userDrawn="1"/>
          </p:nvSpPr>
          <p:spPr bwMode="auto">
            <a:xfrm>
              <a:off x="10252075" y="5792788"/>
              <a:ext cx="122237" cy="165100"/>
            </a:xfrm>
            <a:custGeom>
              <a:avLst/>
              <a:gdLst>
                <a:gd name="T0" fmla="*/ 0 w 71"/>
                <a:gd name="T1" fmla="*/ 96 h 96"/>
                <a:gd name="T2" fmla="*/ 0 w 71"/>
                <a:gd name="T3" fmla="*/ 0 h 96"/>
                <a:gd name="T4" fmla="*/ 37 w 71"/>
                <a:gd name="T5" fmla="*/ 0 h 96"/>
                <a:gd name="T6" fmla="*/ 60 w 71"/>
                <a:gd name="T7" fmla="*/ 6 h 96"/>
                <a:gd name="T8" fmla="*/ 69 w 71"/>
                <a:gd name="T9" fmla="*/ 27 h 96"/>
                <a:gd name="T10" fmla="*/ 62 w 71"/>
                <a:gd name="T11" fmla="*/ 45 h 96"/>
                <a:gd name="T12" fmla="*/ 55 w 71"/>
                <a:gd name="T13" fmla="*/ 50 h 96"/>
                <a:gd name="T14" fmla="*/ 64 w 71"/>
                <a:gd name="T15" fmla="*/ 58 h 96"/>
                <a:gd name="T16" fmla="*/ 67 w 71"/>
                <a:gd name="T17" fmla="*/ 68 h 96"/>
                <a:gd name="T18" fmla="*/ 68 w 71"/>
                <a:gd name="T19" fmla="*/ 82 h 96"/>
                <a:gd name="T20" fmla="*/ 70 w 71"/>
                <a:gd name="T21" fmla="*/ 92 h 96"/>
                <a:gd name="T22" fmla="*/ 71 w 71"/>
                <a:gd name="T23" fmla="*/ 96 h 96"/>
                <a:gd name="T24" fmla="*/ 50 w 71"/>
                <a:gd name="T25" fmla="*/ 96 h 96"/>
                <a:gd name="T26" fmla="*/ 49 w 71"/>
                <a:gd name="T27" fmla="*/ 90 h 96"/>
                <a:gd name="T28" fmla="*/ 48 w 71"/>
                <a:gd name="T29" fmla="*/ 78 h 96"/>
                <a:gd name="T30" fmla="*/ 45 w 71"/>
                <a:gd name="T31" fmla="*/ 64 h 96"/>
                <a:gd name="T32" fmla="*/ 39 w 71"/>
                <a:gd name="T33" fmla="*/ 59 h 96"/>
                <a:gd name="T34" fmla="*/ 33 w 71"/>
                <a:gd name="T35" fmla="*/ 58 h 96"/>
                <a:gd name="T36" fmla="*/ 21 w 71"/>
                <a:gd name="T37" fmla="*/ 58 h 96"/>
                <a:gd name="T38" fmla="*/ 21 w 71"/>
                <a:gd name="T39" fmla="*/ 96 h 96"/>
                <a:gd name="T40" fmla="*/ 0 w 71"/>
                <a:gd name="T41" fmla="*/ 96 h 96"/>
                <a:gd name="T42" fmla="*/ 21 w 71"/>
                <a:gd name="T43" fmla="*/ 42 h 96"/>
                <a:gd name="T44" fmla="*/ 32 w 71"/>
                <a:gd name="T45" fmla="*/ 42 h 96"/>
                <a:gd name="T46" fmla="*/ 45 w 71"/>
                <a:gd name="T47" fmla="*/ 39 h 96"/>
                <a:gd name="T48" fmla="*/ 48 w 71"/>
                <a:gd name="T49" fmla="*/ 29 h 96"/>
                <a:gd name="T50" fmla="*/ 43 w 71"/>
                <a:gd name="T51" fmla="*/ 18 h 96"/>
                <a:gd name="T52" fmla="*/ 33 w 71"/>
                <a:gd name="T53" fmla="*/ 16 h 96"/>
                <a:gd name="T54" fmla="*/ 21 w 71"/>
                <a:gd name="T55" fmla="*/ 16 h 96"/>
                <a:gd name="T56" fmla="*/ 21 w 71"/>
                <a:gd name="T57"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96">
                  <a:moveTo>
                    <a:pt x="0" y="96"/>
                  </a:moveTo>
                  <a:cubicBezTo>
                    <a:pt x="0" y="0"/>
                    <a:pt x="0" y="0"/>
                    <a:pt x="0" y="0"/>
                  </a:cubicBezTo>
                  <a:cubicBezTo>
                    <a:pt x="37" y="0"/>
                    <a:pt x="37" y="0"/>
                    <a:pt x="37" y="0"/>
                  </a:cubicBezTo>
                  <a:cubicBezTo>
                    <a:pt x="47" y="0"/>
                    <a:pt x="54" y="2"/>
                    <a:pt x="60" y="6"/>
                  </a:cubicBezTo>
                  <a:cubicBezTo>
                    <a:pt x="66" y="11"/>
                    <a:pt x="69" y="18"/>
                    <a:pt x="69" y="27"/>
                  </a:cubicBezTo>
                  <a:cubicBezTo>
                    <a:pt x="69" y="34"/>
                    <a:pt x="66" y="40"/>
                    <a:pt x="62" y="45"/>
                  </a:cubicBezTo>
                  <a:cubicBezTo>
                    <a:pt x="60" y="47"/>
                    <a:pt x="58" y="49"/>
                    <a:pt x="55" y="50"/>
                  </a:cubicBezTo>
                  <a:cubicBezTo>
                    <a:pt x="59" y="52"/>
                    <a:pt x="62" y="54"/>
                    <a:pt x="64" y="58"/>
                  </a:cubicBezTo>
                  <a:cubicBezTo>
                    <a:pt x="65" y="60"/>
                    <a:pt x="66" y="63"/>
                    <a:pt x="67" y="68"/>
                  </a:cubicBezTo>
                  <a:cubicBezTo>
                    <a:pt x="67" y="69"/>
                    <a:pt x="68" y="74"/>
                    <a:pt x="68" y="82"/>
                  </a:cubicBezTo>
                  <a:cubicBezTo>
                    <a:pt x="69" y="87"/>
                    <a:pt x="69" y="90"/>
                    <a:pt x="70" y="92"/>
                  </a:cubicBezTo>
                  <a:cubicBezTo>
                    <a:pt x="70" y="93"/>
                    <a:pt x="71" y="94"/>
                    <a:pt x="71" y="96"/>
                  </a:cubicBezTo>
                  <a:cubicBezTo>
                    <a:pt x="50" y="96"/>
                    <a:pt x="50" y="96"/>
                    <a:pt x="50" y="96"/>
                  </a:cubicBezTo>
                  <a:cubicBezTo>
                    <a:pt x="50" y="94"/>
                    <a:pt x="49" y="92"/>
                    <a:pt x="49" y="90"/>
                  </a:cubicBezTo>
                  <a:cubicBezTo>
                    <a:pt x="49" y="89"/>
                    <a:pt x="48" y="85"/>
                    <a:pt x="48" y="78"/>
                  </a:cubicBezTo>
                  <a:cubicBezTo>
                    <a:pt x="47" y="71"/>
                    <a:pt x="47" y="67"/>
                    <a:pt x="45" y="64"/>
                  </a:cubicBezTo>
                  <a:cubicBezTo>
                    <a:pt x="44" y="61"/>
                    <a:pt x="42" y="59"/>
                    <a:pt x="39" y="59"/>
                  </a:cubicBezTo>
                  <a:cubicBezTo>
                    <a:pt x="38" y="58"/>
                    <a:pt x="35" y="58"/>
                    <a:pt x="33" y="58"/>
                  </a:cubicBezTo>
                  <a:cubicBezTo>
                    <a:pt x="21" y="58"/>
                    <a:pt x="21" y="58"/>
                    <a:pt x="21" y="58"/>
                  </a:cubicBezTo>
                  <a:cubicBezTo>
                    <a:pt x="21" y="96"/>
                    <a:pt x="21" y="96"/>
                    <a:pt x="21" y="96"/>
                  </a:cubicBezTo>
                  <a:lnTo>
                    <a:pt x="0" y="96"/>
                  </a:lnTo>
                  <a:close/>
                  <a:moveTo>
                    <a:pt x="21" y="42"/>
                  </a:moveTo>
                  <a:cubicBezTo>
                    <a:pt x="32" y="42"/>
                    <a:pt x="32" y="42"/>
                    <a:pt x="32" y="42"/>
                  </a:cubicBezTo>
                  <a:cubicBezTo>
                    <a:pt x="38" y="42"/>
                    <a:pt x="43" y="41"/>
                    <a:pt x="45" y="39"/>
                  </a:cubicBezTo>
                  <a:cubicBezTo>
                    <a:pt x="47" y="36"/>
                    <a:pt x="48" y="33"/>
                    <a:pt x="48" y="29"/>
                  </a:cubicBezTo>
                  <a:cubicBezTo>
                    <a:pt x="48" y="24"/>
                    <a:pt x="46" y="21"/>
                    <a:pt x="43" y="18"/>
                  </a:cubicBezTo>
                  <a:cubicBezTo>
                    <a:pt x="41" y="17"/>
                    <a:pt x="38" y="16"/>
                    <a:pt x="33" y="16"/>
                  </a:cubicBezTo>
                  <a:cubicBezTo>
                    <a:pt x="21" y="16"/>
                    <a:pt x="21" y="16"/>
                    <a:pt x="21" y="16"/>
                  </a:cubicBezTo>
                  <a:lnTo>
                    <a:pt x="21"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49" name="Freeform 53"/>
            <p:cNvSpPr>
              <a:spLocks noEditPoints="1"/>
            </p:cNvSpPr>
            <p:nvPr userDrawn="1"/>
          </p:nvSpPr>
          <p:spPr bwMode="auto">
            <a:xfrm>
              <a:off x="10401300" y="5792788"/>
              <a:ext cx="117475" cy="165100"/>
            </a:xfrm>
            <a:custGeom>
              <a:avLst/>
              <a:gdLst>
                <a:gd name="T0" fmla="*/ 0 w 69"/>
                <a:gd name="T1" fmla="*/ 96 h 96"/>
                <a:gd name="T2" fmla="*/ 0 w 69"/>
                <a:gd name="T3" fmla="*/ 0 h 96"/>
                <a:gd name="T4" fmla="*/ 34 w 69"/>
                <a:gd name="T5" fmla="*/ 0 h 96"/>
                <a:gd name="T6" fmla="*/ 50 w 69"/>
                <a:gd name="T7" fmla="*/ 2 h 96"/>
                <a:gd name="T8" fmla="*/ 61 w 69"/>
                <a:gd name="T9" fmla="*/ 11 h 96"/>
                <a:gd name="T10" fmla="*/ 65 w 69"/>
                <a:gd name="T11" fmla="*/ 23 h 96"/>
                <a:gd name="T12" fmla="*/ 51 w 69"/>
                <a:gd name="T13" fmla="*/ 44 h 96"/>
                <a:gd name="T14" fmla="*/ 69 w 69"/>
                <a:gd name="T15" fmla="*/ 67 h 96"/>
                <a:gd name="T16" fmla="*/ 57 w 69"/>
                <a:gd name="T17" fmla="*/ 91 h 96"/>
                <a:gd name="T18" fmla="*/ 37 w 69"/>
                <a:gd name="T19" fmla="*/ 96 h 96"/>
                <a:gd name="T20" fmla="*/ 0 w 69"/>
                <a:gd name="T21" fmla="*/ 96 h 96"/>
                <a:gd name="T22" fmla="*/ 20 w 69"/>
                <a:gd name="T23" fmla="*/ 39 h 96"/>
                <a:gd name="T24" fmla="*/ 29 w 69"/>
                <a:gd name="T25" fmla="*/ 39 h 96"/>
                <a:gd name="T26" fmla="*/ 40 w 69"/>
                <a:gd name="T27" fmla="*/ 36 h 96"/>
                <a:gd name="T28" fmla="*/ 45 w 69"/>
                <a:gd name="T29" fmla="*/ 27 h 96"/>
                <a:gd name="T30" fmla="*/ 39 w 69"/>
                <a:gd name="T31" fmla="*/ 18 h 96"/>
                <a:gd name="T32" fmla="*/ 29 w 69"/>
                <a:gd name="T33" fmla="*/ 16 h 96"/>
                <a:gd name="T34" fmla="*/ 20 w 69"/>
                <a:gd name="T35" fmla="*/ 16 h 96"/>
                <a:gd name="T36" fmla="*/ 20 w 69"/>
                <a:gd name="T37" fmla="*/ 39 h 96"/>
                <a:gd name="T38" fmla="*/ 20 w 69"/>
                <a:gd name="T39" fmla="*/ 79 h 96"/>
                <a:gd name="T40" fmla="*/ 31 w 69"/>
                <a:gd name="T41" fmla="*/ 79 h 96"/>
                <a:gd name="T42" fmla="*/ 44 w 69"/>
                <a:gd name="T43" fmla="*/ 76 h 96"/>
                <a:gd name="T44" fmla="*/ 48 w 69"/>
                <a:gd name="T45" fmla="*/ 66 h 96"/>
                <a:gd name="T46" fmla="*/ 42 w 69"/>
                <a:gd name="T47" fmla="*/ 55 h 96"/>
                <a:gd name="T48" fmla="*/ 31 w 69"/>
                <a:gd name="T49" fmla="*/ 53 h 96"/>
                <a:gd name="T50" fmla="*/ 20 w 69"/>
                <a:gd name="T51" fmla="*/ 53 h 96"/>
                <a:gd name="T52" fmla="*/ 20 w 69"/>
                <a:gd name="T53"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6">
                  <a:moveTo>
                    <a:pt x="0" y="96"/>
                  </a:moveTo>
                  <a:cubicBezTo>
                    <a:pt x="0" y="0"/>
                    <a:pt x="0" y="0"/>
                    <a:pt x="0" y="0"/>
                  </a:cubicBezTo>
                  <a:cubicBezTo>
                    <a:pt x="34" y="0"/>
                    <a:pt x="34" y="0"/>
                    <a:pt x="34" y="0"/>
                  </a:cubicBezTo>
                  <a:cubicBezTo>
                    <a:pt x="41" y="0"/>
                    <a:pt x="46" y="0"/>
                    <a:pt x="50" y="2"/>
                  </a:cubicBezTo>
                  <a:cubicBezTo>
                    <a:pt x="55" y="4"/>
                    <a:pt x="59" y="7"/>
                    <a:pt x="61" y="11"/>
                  </a:cubicBezTo>
                  <a:cubicBezTo>
                    <a:pt x="64" y="15"/>
                    <a:pt x="65" y="19"/>
                    <a:pt x="65" y="23"/>
                  </a:cubicBezTo>
                  <a:cubicBezTo>
                    <a:pt x="65" y="33"/>
                    <a:pt x="60" y="39"/>
                    <a:pt x="51" y="44"/>
                  </a:cubicBezTo>
                  <a:cubicBezTo>
                    <a:pt x="63" y="48"/>
                    <a:pt x="69" y="56"/>
                    <a:pt x="69" y="67"/>
                  </a:cubicBezTo>
                  <a:cubicBezTo>
                    <a:pt x="69" y="78"/>
                    <a:pt x="65" y="86"/>
                    <a:pt x="57" y="91"/>
                  </a:cubicBezTo>
                  <a:cubicBezTo>
                    <a:pt x="52" y="94"/>
                    <a:pt x="45" y="96"/>
                    <a:pt x="37" y="96"/>
                  </a:cubicBezTo>
                  <a:lnTo>
                    <a:pt x="0" y="96"/>
                  </a:lnTo>
                  <a:close/>
                  <a:moveTo>
                    <a:pt x="20" y="39"/>
                  </a:moveTo>
                  <a:cubicBezTo>
                    <a:pt x="29" y="39"/>
                    <a:pt x="29" y="39"/>
                    <a:pt x="29" y="39"/>
                  </a:cubicBezTo>
                  <a:cubicBezTo>
                    <a:pt x="34" y="39"/>
                    <a:pt x="38" y="38"/>
                    <a:pt x="40" y="36"/>
                  </a:cubicBezTo>
                  <a:cubicBezTo>
                    <a:pt x="43" y="34"/>
                    <a:pt x="45" y="31"/>
                    <a:pt x="45" y="27"/>
                  </a:cubicBezTo>
                  <a:cubicBezTo>
                    <a:pt x="45" y="23"/>
                    <a:pt x="43" y="20"/>
                    <a:pt x="39" y="18"/>
                  </a:cubicBezTo>
                  <a:cubicBezTo>
                    <a:pt x="37" y="17"/>
                    <a:pt x="34" y="16"/>
                    <a:pt x="29" y="16"/>
                  </a:cubicBezTo>
                  <a:cubicBezTo>
                    <a:pt x="20" y="16"/>
                    <a:pt x="20" y="16"/>
                    <a:pt x="20" y="16"/>
                  </a:cubicBezTo>
                  <a:lnTo>
                    <a:pt x="20" y="39"/>
                  </a:lnTo>
                  <a:close/>
                  <a:moveTo>
                    <a:pt x="20" y="79"/>
                  </a:moveTo>
                  <a:cubicBezTo>
                    <a:pt x="31" y="79"/>
                    <a:pt x="31" y="79"/>
                    <a:pt x="31" y="79"/>
                  </a:cubicBezTo>
                  <a:cubicBezTo>
                    <a:pt x="37" y="79"/>
                    <a:pt x="41" y="78"/>
                    <a:pt x="44" y="76"/>
                  </a:cubicBezTo>
                  <a:cubicBezTo>
                    <a:pt x="47" y="74"/>
                    <a:pt x="48" y="71"/>
                    <a:pt x="48" y="66"/>
                  </a:cubicBezTo>
                  <a:cubicBezTo>
                    <a:pt x="48" y="61"/>
                    <a:pt x="46" y="57"/>
                    <a:pt x="42" y="55"/>
                  </a:cubicBezTo>
                  <a:cubicBezTo>
                    <a:pt x="40" y="54"/>
                    <a:pt x="36" y="53"/>
                    <a:pt x="31" y="53"/>
                  </a:cubicBezTo>
                  <a:cubicBezTo>
                    <a:pt x="20" y="53"/>
                    <a:pt x="20" y="53"/>
                    <a:pt x="20" y="53"/>
                  </a:cubicBezTo>
                  <a:lnTo>
                    <a:pt x="2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0" name="Freeform 54"/>
            <p:cNvSpPr>
              <a:spLocks/>
            </p:cNvSpPr>
            <p:nvPr userDrawn="1"/>
          </p:nvSpPr>
          <p:spPr bwMode="auto">
            <a:xfrm>
              <a:off x="10542588" y="5792788"/>
              <a:ext cx="36512" cy="165100"/>
            </a:xfrm>
            <a:custGeom>
              <a:avLst/>
              <a:gdLst>
                <a:gd name="T0" fmla="*/ 0 w 23"/>
                <a:gd name="T1" fmla="*/ 104 h 104"/>
                <a:gd name="T2" fmla="*/ 0 w 23"/>
                <a:gd name="T3" fmla="*/ 0 h 104"/>
                <a:gd name="T4" fmla="*/ 11 w 23"/>
                <a:gd name="T5" fmla="*/ 0 h 104"/>
                <a:gd name="T6" fmla="*/ 23 w 23"/>
                <a:gd name="T7" fmla="*/ 0 h 104"/>
                <a:gd name="T8" fmla="*/ 23 w 23"/>
                <a:gd name="T9" fmla="*/ 104 h 104"/>
                <a:gd name="T10" fmla="*/ 0 w 23"/>
                <a:gd name="T11" fmla="*/ 104 h 104"/>
              </a:gdLst>
              <a:ahLst/>
              <a:cxnLst>
                <a:cxn ang="0">
                  <a:pos x="T0" y="T1"/>
                </a:cxn>
                <a:cxn ang="0">
                  <a:pos x="T2" y="T3"/>
                </a:cxn>
                <a:cxn ang="0">
                  <a:pos x="T4" y="T5"/>
                </a:cxn>
                <a:cxn ang="0">
                  <a:pos x="T6" y="T7"/>
                </a:cxn>
                <a:cxn ang="0">
                  <a:pos x="T8" y="T9"/>
                </a:cxn>
                <a:cxn ang="0">
                  <a:pos x="T10" y="T11"/>
                </a:cxn>
              </a:cxnLst>
              <a:rect l="0" t="0" r="r" b="b"/>
              <a:pathLst>
                <a:path w="23" h="104">
                  <a:moveTo>
                    <a:pt x="0" y="104"/>
                  </a:moveTo>
                  <a:lnTo>
                    <a:pt x="0" y="0"/>
                  </a:lnTo>
                  <a:lnTo>
                    <a:pt x="11" y="0"/>
                  </a:lnTo>
                  <a:lnTo>
                    <a:pt x="23" y="0"/>
                  </a:lnTo>
                  <a:lnTo>
                    <a:pt x="23"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1" name="Freeform 55"/>
            <p:cNvSpPr>
              <a:spLocks/>
            </p:cNvSpPr>
            <p:nvPr userDrawn="1"/>
          </p:nvSpPr>
          <p:spPr bwMode="auto">
            <a:xfrm>
              <a:off x="10610850" y="5792788"/>
              <a:ext cx="120650" cy="165100"/>
            </a:xfrm>
            <a:custGeom>
              <a:avLst/>
              <a:gdLst>
                <a:gd name="T0" fmla="*/ 0 w 76"/>
                <a:gd name="T1" fmla="*/ 104 h 104"/>
                <a:gd name="T2" fmla="*/ 0 w 76"/>
                <a:gd name="T3" fmla="*/ 0 h 104"/>
                <a:gd name="T4" fmla="*/ 22 w 76"/>
                <a:gd name="T5" fmla="*/ 0 h 104"/>
                <a:gd name="T6" fmla="*/ 54 w 76"/>
                <a:gd name="T7" fmla="*/ 66 h 104"/>
                <a:gd name="T8" fmla="*/ 54 w 76"/>
                <a:gd name="T9" fmla="*/ 0 h 104"/>
                <a:gd name="T10" fmla="*/ 76 w 76"/>
                <a:gd name="T11" fmla="*/ 0 h 104"/>
                <a:gd name="T12" fmla="*/ 76 w 76"/>
                <a:gd name="T13" fmla="*/ 104 h 104"/>
                <a:gd name="T14" fmla="*/ 54 w 76"/>
                <a:gd name="T15" fmla="*/ 104 h 104"/>
                <a:gd name="T16" fmla="*/ 21 w 76"/>
                <a:gd name="T17" fmla="*/ 37 h 104"/>
                <a:gd name="T18" fmla="*/ 21 w 76"/>
                <a:gd name="T19" fmla="*/ 104 h 104"/>
                <a:gd name="T20" fmla="*/ 0 w 76"/>
                <a:gd name="T2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4">
                  <a:moveTo>
                    <a:pt x="0" y="104"/>
                  </a:moveTo>
                  <a:lnTo>
                    <a:pt x="0" y="0"/>
                  </a:lnTo>
                  <a:lnTo>
                    <a:pt x="22" y="0"/>
                  </a:lnTo>
                  <a:lnTo>
                    <a:pt x="54" y="66"/>
                  </a:lnTo>
                  <a:lnTo>
                    <a:pt x="54" y="0"/>
                  </a:lnTo>
                  <a:lnTo>
                    <a:pt x="76" y="0"/>
                  </a:lnTo>
                  <a:lnTo>
                    <a:pt x="76" y="104"/>
                  </a:lnTo>
                  <a:lnTo>
                    <a:pt x="54" y="104"/>
                  </a:lnTo>
                  <a:lnTo>
                    <a:pt x="21" y="37"/>
                  </a:lnTo>
                  <a:lnTo>
                    <a:pt x="21"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2" name="Freeform 56"/>
            <p:cNvSpPr>
              <a:spLocks noEditPoints="1"/>
            </p:cNvSpPr>
            <p:nvPr userDrawn="1"/>
          </p:nvSpPr>
          <p:spPr bwMode="auto">
            <a:xfrm>
              <a:off x="10763250" y="5792788"/>
              <a:ext cx="127000" cy="165100"/>
            </a:xfrm>
            <a:custGeom>
              <a:avLst/>
              <a:gdLst>
                <a:gd name="T0" fmla="*/ 0 w 74"/>
                <a:gd name="T1" fmla="*/ 96 h 96"/>
                <a:gd name="T2" fmla="*/ 0 w 74"/>
                <a:gd name="T3" fmla="*/ 0 h 96"/>
                <a:gd name="T4" fmla="*/ 29 w 74"/>
                <a:gd name="T5" fmla="*/ 0 h 96"/>
                <a:gd name="T6" fmla="*/ 60 w 74"/>
                <a:gd name="T7" fmla="*/ 10 h 96"/>
                <a:gd name="T8" fmla="*/ 74 w 74"/>
                <a:gd name="T9" fmla="*/ 48 h 96"/>
                <a:gd name="T10" fmla="*/ 61 w 74"/>
                <a:gd name="T11" fmla="*/ 85 h 96"/>
                <a:gd name="T12" fmla="*/ 45 w 74"/>
                <a:gd name="T13" fmla="*/ 94 h 96"/>
                <a:gd name="T14" fmla="*/ 29 w 74"/>
                <a:gd name="T15" fmla="*/ 96 h 96"/>
                <a:gd name="T16" fmla="*/ 0 w 74"/>
                <a:gd name="T17" fmla="*/ 96 h 96"/>
                <a:gd name="T18" fmla="*/ 20 w 74"/>
                <a:gd name="T19" fmla="*/ 78 h 96"/>
                <a:gd name="T20" fmla="*/ 30 w 74"/>
                <a:gd name="T21" fmla="*/ 78 h 96"/>
                <a:gd name="T22" fmla="*/ 45 w 74"/>
                <a:gd name="T23" fmla="*/ 73 h 96"/>
                <a:gd name="T24" fmla="*/ 53 w 74"/>
                <a:gd name="T25" fmla="*/ 47 h 96"/>
                <a:gd name="T26" fmla="*/ 47 w 74"/>
                <a:gd name="T27" fmla="*/ 25 h 96"/>
                <a:gd name="T28" fmla="*/ 29 w 74"/>
                <a:gd name="T29" fmla="*/ 17 h 96"/>
                <a:gd name="T30" fmla="*/ 20 w 74"/>
                <a:gd name="T31" fmla="*/ 17 h 96"/>
                <a:gd name="T32" fmla="*/ 20 w 74"/>
                <a:gd name="T33"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6">
                  <a:moveTo>
                    <a:pt x="0" y="96"/>
                  </a:moveTo>
                  <a:cubicBezTo>
                    <a:pt x="0" y="0"/>
                    <a:pt x="0" y="0"/>
                    <a:pt x="0" y="0"/>
                  </a:cubicBezTo>
                  <a:cubicBezTo>
                    <a:pt x="29" y="0"/>
                    <a:pt x="29" y="0"/>
                    <a:pt x="29" y="0"/>
                  </a:cubicBezTo>
                  <a:cubicBezTo>
                    <a:pt x="42" y="0"/>
                    <a:pt x="53" y="3"/>
                    <a:pt x="60" y="10"/>
                  </a:cubicBezTo>
                  <a:cubicBezTo>
                    <a:pt x="69" y="19"/>
                    <a:pt x="74" y="31"/>
                    <a:pt x="74" y="48"/>
                  </a:cubicBezTo>
                  <a:cubicBezTo>
                    <a:pt x="74" y="63"/>
                    <a:pt x="69" y="76"/>
                    <a:pt x="61" y="85"/>
                  </a:cubicBezTo>
                  <a:cubicBezTo>
                    <a:pt x="56" y="89"/>
                    <a:pt x="51" y="92"/>
                    <a:pt x="45" y="94"/>
                  </a:cubicBezTo>
                  <a:cubicBezTo>
                    <a:pt x="40" y="95"/>
                    <a:pt x="35" y="96"/>
                    <a:pt x="29" y="96"/>
                  </a:cubicBezTo>
                  <a:lnTo>
                    <a:pt x="0" y="96"/>
                  </a:lnTo>
                  <a:close/>
                  <a:moveTo>
                    <a:pt x="20" y="78"/>
                  </a:moveTo>
                  <a:cubicBezTo>
                    <a:pt x="30" y="78"/>
                    <a:pt x="30" y="78"/>
                    <a:pt x="30" y="78"/>
                  </a:cubicBezTo>
                  <a:cubicBezTo>
                    <a:pt x="37" y="78"/>
                    <a:pt x="42" y="76"/>
                    <a:pt x="45" y="73"/>
                  </a:cubicBezTo>
                  <a:cubicBezTo>
                    <a:pt x="51" y="67"/>
                    <a:pt x="53" y="59"/>
                    <a:pt x="53" y="47"/>
                  </a:cubicBezTo>
                  <a:cubicBezTo>
                    <a:pt x="53" y="38"/>
                    <a:pt x="51" y="30"/>
                    <a:pt x="47" y="25"/>
                  </a:cubicBezTo>
                  <a:cubicBezTo>
                    <a:pt x="43" y="20"/>
                    <a:pt x="37" y="17"/>
                    <a:pt x="29" y="17"/>
                  </a:cubicBezTo>
                  <a:cubicBezTo>
                    <a:pt x="20" y="17"/>
                    <a:pt x="20" y="17"/>
                    <a:pt x="20" y="17"/>
                  </a:cubicBezTo>
                  <a:lnTo>
                    <a:pt x="2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3" name="Freeform 57"/>
            <p:cNvSpPr>
              <a:spLocks/>
            </p:cNvSpPr>
            <p:nvPr userDrawn="1"/>
          </p:nvSpPr>
          <p:spPr bwMode="auto">
            <a:xfrm>
              <a:off x="10914063" y="5792788"/>
              <a:ext cx="106362" cy="165100"/>
            </a:xfrm>
            <a:custGeom>
              <a:avLst/>
              <a:gdLst>
                <a:gd name="T0" fmla="*/ 0 w 67"/>
                <a:gd name="T1" fmla="*/ 104 h 104"/>
                <a:gd name="T2" fmla="*/ 0 w 67"/>
                <a:gd name="T3" fmla="*/ 0 h 104"/>
                <a:gd name="T4" fmla="*/ 66 w 67"/>
                <a:gd name="T5" fmla="*/ 0 h 104"/>
                <a:gd name="T6" fmla="*/ 66 w 67"/>
                <a:gd name="T7" fmla="*/ 19 h 104"/>
                <a:gd name="T8" fmla="*/ 23 w 67"/>
                <a:gd name="T9" fmla="*/ 19 h 104"/>
                <a:gd name="T10" fmla="*/ 23 w 67"/>
                <a:gd name="T11" fmla="*/ 42 h 104"/>
                <a:gd name="T12" fmla="*/ 63 w 67"/>
                <a:gd name="T13" fmla="*/ 42 h 104"/>
                <a:gd name="T14" fmla="*/ 63 w 67"/>
                <a:gd name="T15" fmla="*/ 60 h 104"/>
                <a:gd name="T16" fmla="*/ 23 w 67"/>
                <a:gd name="T17" fmla="*/ 60 h 104"/>
                <a:gd name="T18" fmla="*/ 23 w 67"/>
                <a:gd name="T19" fmla="*/ 85 h 104"/>
                <a:gd name="T20" fmla="*/ 67 w 67"/>
                <a:gd name="T21" fmla="*/ 85 h 104"/>
                <a:gd name="T22" fmla="*/ 67 w 67"/>
                <a:gd name="T23" fmla="*/ 104 h 104"/>
                <a:gd name="T24" fmla="*/ 0 w 6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4">
                  <a:moveTo>
                    <a:pt x="0" y="104"/>
                  </a:moveTo>
                  <a:lnTo>
                    <a:pt x="0" y="0"/>
                  </a:lnTo>
                  <a:lnTo>
                    <a:pt x="66" y="0"/>
                  </a:lnTo>
                  <a:lnTo>
                    <a:pt x="66" y="19"/>
                  </a:lnTo>
                  <a:lnTo>
                    <a:pt x="23" y="19"/>
                  </a:lnTo>
                  <a:lnTo>
                    <a:pt x="23" y="42"/>
                  </a:lnTo>
                  <a:lnTo>
                    <a:pt x="63" y="42"/>
                  </a:lnTo>
                  <a:lnTo>
                    <a:pt x="63" y="60"/>
                  </a:lnTo>
                  <a:lnTo>
                    <a:pt x="23" y="60"/>
                  </a:lnTo>
                  <a:lnTo>
                    <a:pt x="23" y="85"/>
                  </a:lnTo>
                  <a:lnTo>
                    <a:pt x="67" y="85"/>
                  </a:lnTo>
                  <a:lnTo>
                    <a:pt x="67" y="104"/>
                  </a:lnTo>
                  <a:lnTo>
                    <a:pt x="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4" name="Freeform 58"/>
            <p:cNvSpPr>
              <a:spLocks/>
            </p:cNvSpPr>
            <p:nvPr userDrawn="1"/>
          </p:nvSpPr>
          <p:spPr bwMode="auto">
            <a:xfrm>
              <a:off x="11037888" y="5792788"/>
              <a:ext cx="114300" cy="165100"/>
            </a:xfrm>
            <a:custGeom>
              <a:avLst/>
              <a:gdLst>
                <a:gd name="T0" fmla="*/ 26 w 72"/>
                <a:gd name="T1" fmla="*/ 104 h 104"/>
                <a:gd name="T2" fmla="*/ 26 w 72"/>
                <a:gd name="T3" fmla="*/ 19 h 104"/>
                <a:gd name="T4" fmla="*/ 0 w 72"/>
                <a:gd name="T5" fmla="*/ 19 h 104"/>
                <a:gd name="T6" fmla="*/ 0 w 72"/>
                <a:gd name="T7" fmla="*/ 0 h 104"/>
                <a:gd name="T8" fmla="*/ 72 w 72"/>
                <a:gd name="T9" fmla="*/ 0 h 104"/>
                <a:gd name="T10" fmla="*/ 72 w 72"/>
                <a:gd name="T11" fmla="*/ 19 h 104"/>
                <a:gd name="T12" fmla="*/ 47 w 72"/>
                <a:gd name="T13" fmla="*/ 19 h 104"/>
                <a:gd name="T14" fmla="*/ 47 w 72"/>
                <a:gd name="T15" fmla="*/ 104 h 104"/>
                <a:gd name="T16" fmla="*/ 26 w 72"/>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04">
                  <a:moveTo>
                    <a:pt x="26" y="104"/>
                  </a:moveTo>
                  <a:lnTo>
                    <a:pt x="26" y="19"/>
                  </a:lnTo>
                  <a:lnTo>
                    <a:pt x="0" y="19"/>
                  </a:lnTo>
                  <a:lnTo>
                    <a:pt x="0" y="0"/>
                  </a:lnTo>
                  <a:lnTo>
                    <a:pt x="72" y="0"/>
                  </a:lnTo>
                  <a:lnTo>
                    <a:pt x="72" y="19"/>
                  </a:lnTo>
                  <a:lnTo>
                    <a:pt x="47" y="19"/>
                  </a:lnTo>
                  <a:lnTo>
                    <a:pt x="47" y="104"/>
                  </a:lnTo>
                  <a:lnTo>
                    <a:pt x="2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5" name="Freeform 59"/>
            <p:cNvSpPr>
              <a:spLocks/>
            </p:cNvSpPr>
            <p:nvPr userDrawn="1"/>
          </p:nvSpPr>
          <p:spPr bwMode="auto">
            <a:xfrm>
              <a:off x="11161713" y="5922963"/>
              <a:ext cx="36512" cy="34925"/>
            </a:xfrm>
            <a:custGeom>
              <a:avLst/>
              <a:gdLst>
                <a:gd name="T0" fmla="*/ 23 w 23"/>
                <a:gd name="T1" fmla="*/ 0 h 22"/>
                <a:gd name="T2" fmla="*/ 23 w 23"/>
                <a:gd name="T3" fmla="*/ 22 h 22"/>
                <a:gd name="T4" fmla="*/ 0 w 23"/>
                <a:gd name="T5" fmla="*/ 22 h 22"/>
                <a:gd name="T6" fmla="*/ 0 w 23"/>
                <a:gd name="T7" fmla="*/ 0 h 22"/>
                <a:gd name="T8" fmla="*/ 12 w 23"/>
                <a:gd name="T9" fmla="*/ 0 h 22"/>
                <a:gd name="T10" fmla="*/ 23 w 23"/>
                <a:gd name="T11" fmla="*/ 0 h 22"/>
              </a:gdLst>
              <a:ahLst/>
              <a:cxnLst>
                <a:cxn ang="0">
                  <a:pos x="T0" y="T1"/>
                </a:cxn>
                <a:cxn ang="0">
                  <a:pos x="T2" y="T3"/>
                </a:cxn>
                <a:cxn ang="0">
                  <a:pos x="T4" y="T5"/>
                </a:cxn>
                <a:cxn ang="0">
                  <a:pos x="T6" y="T7"/>
                </a:cxn>
                <a:cxn ang="0">
                  <a:pos x="T8" y="T9"/>
                </a:cxn>
                <a:cxn ang="0">
                  <a:pos x="T10" y="T11"/>
                </a:cxn>
              </a:cxnLst>
              <a:rect l="0" t="0" r="r" b="b"/>
              <a:pathLst>
                <a:path w="23" h="22">
                  <a:moveTo>
                    <a:pt x="23" y="0"/>
                  </a:moveTo>
                  <a:lnTo>
                    <a:pt x="23" y="22"/>
                  </a:lnTo>
                  <a:lnTo>
                    <a:pt x="0" y="22"/>
                  </a:lnTo>
                  <a:lnTo>
                    <a:pt x="0" y="0"/>
                  </a:lnTo>
                  <a:lnTo>
                    <a:pt x="12" y="0"/>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grpSp>
        <p:nvGrpSpPr>
          <p:cNvPr id="57" name="Gruppieren 56"/>
          <p:cNvGrpSpPr/>
          <p:nvPr userDrawn="1"/>
        </p:nvGrpSpPr>
        <p:grpSpPr>
          <a:xfrm>
            <a:off x="300514" y="6617032"/>
            <a:ext cx="916273" cy="566698"/>
            <a:chOff x="323850" y="5672138"/>
            <a:chExt cx="987425" cy="485775"/>
          </a:xfrm>
        </p:grpSpPr>
        <p:sp>
          <p:nvSpPr>
            <p:cNvPr id="58" name="Freeform 5"/>
            <p:cNvSpPr>
              <a:spLocks/>
            </p:cNvSpPr>
            <p:nvPr userDrawn="1"/>
          </p:nvSpPr>
          <p:spPr bwMode="auto">
            <a:xfrm>
              <a:off x="323850"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59" name="Freeform 6"/>
            <p:cNvSpPr>
              <a:spLocks/>
            </p:cNvSpPr>
            <p:nvPr userDrawn="1"/>
          </p:nvSpPr>
          <p:spPr bwMode="auto">
            <a:xfrm>
              <a:off x="623888" y="5895976"/>
              <a:ext cx="98425" cy="96838"/>
            </a:xfrm>
            <a:custGeom>
              <a:avLst/>
              <a:gdLst>
                <a:gd name="T0" fmla="*/ 0 w 62"/>
                <a:gd name="T1" fmla="*/ 61 h 61"/>
                <a:gd name="T2" fmla="*/ 0 w 62"/>
                <a:gd name="T3" fmla="*/ 0 h 61"/>
                <a:gd name="T4" fmla="*/ 30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0"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0" name="Freeform 7"/>
            <p:cNvSpPr>
              <a:spLocks/>
            </p:cNvSpPr>
            <p:nvPr userDrawn="1"/>
          </p:nvSpPr>
          <p:spPr bwMode="auto">
            <a:xfrm>
              <a:off x="917575" y="5895976"/>
              <a:ext cx="98425" cy="96838"/>
            </a:xfrm>
            <a:custGeom>
              <a:avLst/>
              <a:gdLst>
                <a:gd name="T0" fmla="*/ 0 w 62"/>
                <a:gd name="T1" fmla="*/ 61 h 61"/>
                <a:gd name="T2" fmla="*/ 0 w 62"/>
                <a:gd name="T3" fmla="*/ 0 h 61"/>
                <a:gd name="T4" fmla="*/ 29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29"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1" name="Freeform 8"/>
            <p:cNvSpPr>
              <a:spLocks/>
            </p:cNvSpPr>
            <p:nvPr userDrawn="1"/>
          </p:nvSpPr>
          <p:spPr bwMode="auto">
            <a:xfrm>
              <a:off x="1212850" y="5895976"/>
              <a:ext cx="98425" cy="96838"/>
            </a:xfrm>
            <a:custGeom>
              <a:avLst/>
              <a:gdLst>
                <a:gd name="T0" fmla="*/ 0 w 62"/>
                <a:gd name="T1" fmla="*/ 61 h 61"/>
                <a:gd name="T2" fmla="*/ 0 w 62"/>
                <a:gd name="T3" fmla="*/ 0 h 61"/>
                <a:gd name="T4" fmla="*/ 33 w 62"/>
                <a:gd name="T5" fmla="*/ 0 h 61"/>
                <a:gd name="T6" fmla="*/ 62 w 62"/>
                <a:gd name="T7" fmla="*/ 0 h 61"/>
                <a:gd name="T8" fmla="*/ 62 w 62"/>
                <a:gd name="T9" fmla="*/ 61 h 61"/>
                <a:gd name="T10" fmla="*/ 0 w 62"/>
                <a:gd name="T11" fmla="*/ 61 h 61"/>
              </a:gdLst>
              <a:ahLst/>
              <a:cxnLst>
                <a:cxn ang="0">
                  <a:pos x="T0" y="T1"/>
                </a:cxn>
                <a:cxn ang="0">
                  <a:pos x="T2" y="T3"/>
                </a:cxn>
                <a:cxn ang="0">
                  <a:pos x="T4" y="T5"/>
                </a:cxn>
                <a:cxn ang="0">
                  <a:pos x="T6" y="T7"/>
                </a:cxn>
                <a:cxn ang="0">
                  <a:pos x="T8" y="T9"/>
                </a:cxn>
                <a:cxn ang="0">
                  <a:pos x="T10" y="T11"/>
                </a:cxn>
              </a:cxnLst>
              <a:rect l="0" t="0" r="r" b="b"/>
              <a:pathLst>
                <a:path w="62" h="61">
                  <a:moveTo>
                    <a:pt x="0" y="61"/>
                  </a:moveTo>
                  <a:lnTo>
                    <a:pt x="0" y="0"/>
                  </a:lnTo>
                  <a:lnTo>
                    <a:pt x="33" y="0"/>
                  </a:lnTo>
                  <a:lnTo>
                    <a:pt x="62" y="0"/>
                  </a:lnTo>
                  <a:lnTo>
                    <a:pt x="62" y="61"/>
                  </a:lnTo>
                  <a:lnTo>
                    <a:pt x="0" y="61"/>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sp>
          <p:nvSpPr>
            <p:cNvPr id="62" name="Freeform 9"/>
            <p:cNvSpPr>
              <a:spLocks/>
            </p:cNvSpPr>
            <p:nvPr userDrawn="1"/>
          </p:nvSpPr>
          <p:spPr bwMode="auto">
            <a:xfrm>
              <a:off x="323850" y="5672138"/>
              <a:ext cx="398463" cy="485775"/>
            </a:xfrm>
            <a:custGeom>
              <a:avLst/>
              <a:gdLst>
                <a:gd name="T0" fmla="*/ 402 w 407"/>
                <a:gd name="T1" fmla="*/ 0 h 496"/>
                <a:gd name="T2" fmla="*/ 5 w 407"/>
                <a:gd name="T3" fmla="*/ 0 h 496"/>
                <a:gd name="T4" fmla="*/ 0 w 407"/>
                <a:gd name="T5" fmla="*/ 175 h 496"/>
                <a:gd name="T6" fmla="*/ 27 w 407"/>
                <a:gd name="T7" fmla="*/ 179 h 496"/>
                <a:gd name="T8" fmla="*/ 67 w 407"/>
                <a:gd name="T9" fmla="*/ 64 h 496"/>
                <a:gd name="T10" fmla="*/ 164 w 407"/>
                <a:gd name="T11" fmla="*/ 23 h 496"/>
                <a:gd name="T12" fmla="*/ 164 w 407"/>
                <a:gd name="T13" fmla="*/ 390 h 496"/>
                <a:gd name="T14" fmla="*/ 150 w 407"/>
                <a:gd name="T15" fmla="*/ 452 h 496"/>
                <a:gd name="T16" fmla="*/ 110 w 407"/>
                <a:gd name="T17" fmla="*/ 467 h 496"/>
                <a:gd name="T18" fmla="*/ 81 w 407"/>
                <a:gd name="T19" fmla="*/ 468 h 496"/>
                <a:gd name="T20" fmla="*/ 81 w 407"/>
                <a:gd name="T21" fmla="*/ 496 h 496"/>
                <a:gd name="T22" fmla="*/ 326 w 407"/>
                <a:gd name="T23" fmla="*/ 496 h 496"/>
                <a:gd name="T24" fmla="*/ 326 w 407"/>
                <a:gd name="T25" fmla="*/ 468 h 496"/>
                <a:gd name="T26" fmla="*/ 297 w 407"/>
                <a:gd name="T27" fmla="*/ 467 h 496"/>
                <a:gd name="T28" fmla="*/ 257 w 407"/>
                <a:gd name="T29" fmla="*/ 452 h 496"/>
                <a:gd name="T30" fmla="*/ 243 w 407"/>
                <a:gd name="T31" fmla="*/ 390 h 496"/>
                <a:gd name="T32" fmla="*/ 243 w 407"/>
                <a:gd name="T33" fmla="*/ 23 h 496"/>
                <a:gd name="T34" fmla="*/ 340 w 407"/>
                <a:gd name="T35" fmla="*/ 64 h 496"/>
                <a:gd name="T36" fmla="*/ 381 w 407"/>
                <a:gd name="T37" fmla="*/ 179 h 496"/>
                <a:gd name="T38" fmla="*/ 407 w 407"/>
                <a:gd name="T39" fmla="*/ 175 h 496"/>
                <a:gd name="T40" fmla="*/ 402 w 407"/>
                <a:gd name="T4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7" h="496">
                  <a:moveTo>
                    <a:pt x="402" y="0"/>
                  </a:moveTo>
                  <a:cubicBezTo>
                    <a:pt x="5" y="0"/>
                    <a:pt x="5" y="0"/>
                    <a:pt x="5" y="0"/>
                  </a:cubicBezTo>
                  <a:cubicBezTo>
                    <a:pt x="0" y="175"/>
                    <a:pt x="0" y="175"/>
                    <a:pt x="0" y="175"/>
                  </a:cubicBezTo>
                  <a:cubicBezTo>
                    <a:pt x="27" y="179"/>
                    <a:pt x="27" y="179"/>
                    <a:pt x="27" y="179"/>
                  </a:cubicBezTo>
                  <a:cubicBezTo>
                    <a:pt x="31" y="128"/>
                    <a:pt x="45" y="89"/>
                    <a:pt x="67" y="64"/>
                  </a:cubicBezTo>
                  <a:cubicBezTo>
                    <a:pt x="90" y="38"/>
                    <a:pt x="123" y="25"/>
                    <a:pt x="164" y="23"/>
                  </a:cubicBezTo>
                  <a:cubicBezTo>
                    <a:pt x="164" y="390"/>
                    <a:pt x="164" y="390"/>
                    <a:pt x="164" y="390"/>
                  </a:cubicBezTo>
                  <a:cubicBezTo>
                    <a:pt x="164" y="422"/>
                    <a:pt x="159" y="442"/>
                    <a:pt x="150" y="452"/>
                  </a:cubicBezTo>
                  <a:cubicBezTo>
                    <a:pt x="142" y="460"/>
                    <a:pt x="129" y="465"/>
                    <a:pt x="110" y="467"/>
                  </a:cubicBezTo>
                  <a:cubicBezTo>
                    <a:pt x="104" y="467"/>
                    <a:pt x="95" y="468"/>
                    <a:pt x="81" y="468"/>
                  </a:cubicBezTo>
                  <a:cubicBezTo>
                    <a:pt x="81" y="496"/>
                    <a:pt x="81" y="496"/>
                    <a:pt x="81" y="496"/>
                  </a:cubicBezTo>
                  <a:cubicBezTo>
                    <a:pt x="326" y="496"/>
                    <a:pt x="326" y="496"/>
                    <a:pt x="326" y="496"/>
                  </a:cubicBezTo>
                  <a:cubicBezTo>
                    <a:pt x="326" y="468"/>
                    <a:pt x="326" y="468"/>
                    <a:pt x="326" y="468"/>
                  </a:cubicBezTo>
                  <a:cubicBezTo>
                    <a:pt x="313" y="468"/>
                    <a:pt x="303" y="467"/>
                    <a:pt x="297" y="467"/>
                  </a:cubicBezTo>
                  <a:cubicBezTo>
                    <a:pt x="278" y="465"/>
                    <a:pt x="265" y="460"/>
                    <a:pt x="257" y="452"/>
                  </a:cubicBezTo>
                  <a:cubicBezTo>
                    <a:pt x="248" y="442"/>
                    <a:pt x="243" y="422"/>
                    <a:pt x="243" y="390"/>
                  </a:cubicBezTo>
                  <a:cubicBezTo>
                    <a:pt x="243" y="23"/>
                    <a:pt x="243" y="23"/>
                    <a:pt x="243" y="23"/>
                  </a:cubicBezTo>
                  <a:cubicBezTo>
                    <a:pt x="285" y="25"/>
                    <a:pt x="317" y="38"/>
                    <a:pt x="340" y="64"/>
                  </a:cubicBezTo>
                  <a:cubicBezTo>
                    <a:pt x="362" y="89"/>
                    <a:pt x="376" y="128"/>
                    <a:pt x="381" y="179"/>
                  </a:cubicBezTo>
                  <a:cubicBezTo>
                    <a:pt x="407" y="175"/>
                    <a:pt x="407" y="175"/>
                    <a:pt x="407" y="175"/>
                  </a:cubicBezTo>
                  <a:lnTo>
                    <a:pt x="402" y="0"/>
                  </a:lnTo>
                  <a:close/>
                </a:path>
              </a:pathLst>
            </a:custGeom>
            <a:solidFill>
              <a:srgbClr val="E200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69074"/>
              <a:endParaRPr lang="de-DE" sz="2134" dirty="0">
                <a:solidFill>
                  <a:srgbClr val="4B4B4B"/>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schvorlage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sz="2227"/>
            </a:lvl1pPr>
          </a:lstStyle>
          <a:p>
            <a:r>
              <a:rPr lang="de-DE" dirty="0"/>
              <a:t>TeleGrotesk Headline Ultra (24) 28 32 </a:t>
            </a:r>
            <a:r>
              <a:rPr lang="de-DE" dirty="0" err="1"/>
              <a:t>pt</a:t>
            </a:r>
            <a:endParaRPr lang="de-DE" dirty="0"/>
          </a:p>
        </p:txBody>
      </p:sp>
      <p:sp>
        <p:nvSpPr>
          <p:cNvPr id="3" name="Inhaltsplatzhalter 2"/>
          <p:cNvSpPr>
            <a:spLocks noGrp="1"/>
          </p:cNvSpPr>
          <p:nvPr>
            <p:ph sz="half" idx="1"/>
          </p:nvPr>
        </p:nvSpPr>
        <p:spPr>
          <a:xfrm>
            <a:off x="300514" y="1722316"/>
            <a:ext cx="4978209" cy="5081762"/>
          </a:xfrm>
        </p:spPr>
        <p:txBody>
          <a:bodyPr/>
          <a:lstStyle>
            <a:lvl1pPr>
              <a:defRPr sz="1299"/>
            </a:lvl1pPr>
            <a:lvl2pPr>
              <a:defRPr sz="1299"/>
            </a:lvl2pPr>
            <a:lvl3pPr marL="167927" indent="-167022">
              <a:buClr>
                <a:schemeClr val="tx1"/>
              </a:buClr>
              <a:defRPr sz="1299"/>
            </a:lvl3pPr>
            <a:lvl4pPr marL="334044" indent="-167022">
              <a:buClr>
                <a:schemeClr val="tx1"/>
              </a:buClr>
              <a:defRPr sz="1299"/>
            </a:lvl4pPr>
            <a:lvl5pPr marL="0" indent="0">
              <a:spcBef>
                <a:spcPts val="742"/>
              </a:spcBef>
              <a:spcAft>
                <a:spcPts val="742"/>
              </a:spcAft>
              <a:buClr>
                <a:schemeClr val="tx1"/>
              </a:buClr>
              <a:buNone/>
              <a:defRPr sz="1299">
                <a:solidFill>
                  <a:schemeClr val="tx2"/>
                </a:solidFill>
                <a:latin typeface="Tele-GroteskFet" pitchFamily="2" charset="0"/>
              </a:defRPr>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half" idx="13"/>
          </p:nvPr>
        </p:nvSpPr>
        <p:spPr>
          <a:xfrm>
            <a:off x="5411617" y="1722316"/>
            <a:ext cx="4978209"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9" name="Foliennummernplatzhalter 8"/>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10" name="Fußzeilenplatzhalter 9"/>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schvorlage (3-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sz="2227"/>
            </a:lvl1pPr>
          </a:lstStyle>
          <a:p>
            <a:r>
              <a:rPr lang="de-DE" dirty="0"/>
              <a:t>TeleGrotesk Headline Ultra (24) 28 32 </a:t>
            </a:r>
            <a:r>
              <a:rPr lang="de-DE" dirty="0" err="1"/>
              <a:t>pt</a:t>
            </a:r>
            <a:endParaRPr lang="de-DE" dirty="0"/>
          </a:p>
        </p:txBody>
      </p:sp>
      <p:sp>
        <p:nvSpPr>
          <p:cNvPr id="3" name="Inhaltsplatzhalter 2"/>
          <p:cNvSpPr>
            <a:spLocks noGrp="1"/>
          </p:cNvSpPr>
          <p:nvPr>
            <p:ph sz="half" idx="1"/>
          </p:nvPr>
        </p:nvSpPr>
        <p:spPr>
          <a:xfrm>
            <a:off x="300514" y="1722316"/>
            <a:ext cx="3273778" cy="5081762"/>
          </a:xfrm>
        </p:spPr>
        <p:txBody>
          <a:bodyPr/>
          <a:lstStyle>
            <a:lvl1pPr>
              <a:defRPr sz="1299"/>
            </a:lvl1pPr>
            <a:lvl2pPr>
              <a:defRPr sz="1299"/>
            </a:lvl2pPr>
            <a:lvl3pPr marL="167927" indent="-167022">
              <a:buClr>
                <a:schemeClr val="tx1"/>
              </a:buClr>
              <a:defRPr sz="1299"/>
            </a:lvl3pPr>
            <a:lvl4pPr marL="334044" indent="-167022">
              <a:buClr>
                <a:schemeClr val="tx1"/>
              </a:buClr>
              <a:defRPr sz="1299"/>
            </a:lvl4pPr>
            <a:lvl5pPr marL="0" indent="0">
              <a:spcBef>
                <a:spcPts val="742"/>
              </a:spcBef>
              <a:spcAft>
                <a:spcPts val="742"/>
              </a:spcAft>
              <a:buClr>
                <a:schemeClr val="tx1"/>
              </a:buClr>
              <a:buNone/>
              <a:defRPr sz="1299">
                <a:solidFill>
                  <a:schemeClr val="tx2"/>
                </a:solidFill>
                <a:latin typeface="Tele-GroteskFet" pitchFamily="2" charset="0"/>
              </a:defRPr>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3708205" y="1722316"/>
            <a:ext cx="3273778"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half" idx="13"/>
          </p:nvPr>
        </p:nvSpPr>
        <p:spPr>
          <a:xfrm>
            <a:off x="7115897" y="1722316"/>
            <a:ext cx="3273778"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p:cNvSpPr>
            <a:spLocks noGrp="1"/>
          </p:cNvSpPr>
          <p:nvPr>
            <p:ph type="dt" sz="half" idx="14"/>
          </p:nvPr>
        </p:nvSpPr>
        <p:spPr/>
        <p:txBody>
          <a:bodyPr/>
          <a:lstStyle/>
          <a:p>
            <a:r>
              <a:rPr lang="de-DE" dirty="0" err="1">
                <a:solidFill>
                  <a:srgbClr val="4B4B4B"/>
                </a:solidFill>
              </a:rPr>
              <a:t>tt.mm.jjjj</a:t>
            </a:r>
            <a:endParaRPr lang="de-DE" dirty="0">
              <a:solidFill>
                <a:srgbClr val="4B4B4B"/>
              </a:solidFill>
            </a:endParaRPr>
          </a:p>
        </p:txBody>
      </p:sp>
      <p:sp>
        <p:nvSpPr>
          <p:cNvPr id="10" name="Foliennummernplatzhalter 9"/>
          <p:cNvSpPr>
            <a:spLocks noGrp="1"/>
          </p:cNvSpPr>
          <p:nvPr>
            <p:ph type="sldNum" sz="quarter" idx="15"/>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11" name="Fußzeilenplatzhalter 10"/>
          <p:cNvSpPr>
            <a:spLocks noGrp="1"/>
          </p:cNvSpPr>
          <p:nvPr>
            <p:ph type="ftr" sz="quarter" idx="16"/>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ischvorlage (4-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00652" y="293979"/>
            <a:ext cx="10088581" cy="587959"/>
          </a:xfrm>
        </p:spPr>
        <p:txBody>
          <a:bodyPr/>
          <a:lstStyle>
            <a:lvl1pPr marL="0" indent="0">
              <a:defRPr sz="2227"/>
            </a:lvl1pPr>
          </a:lstStyle>
          <a:p>
            <a:r>
              <a:rPr lang="de-DE" dirty="0"/>
              <a:t>TeleGrotesk Headline Ultra (24) 28 32 </a:t>
            </a:r>
            <a:r>
              <a:rPr lang="de-DE" dirty="0" err="1"/>
              <a:t>pt</a:t>
            </a:r>
            <a:endParaRPr lang="de-DE" dirty="0"/>
          </a:p>
        </p:txBody>
      </p:sp>
      <p:sp>
        <p:nvSpPr>
          <p:cNvPr id="3" name="Inhaltsplatzhalter 2"/>
          <p:cNvSpPr>
            <a:spLocks noGrp="1"/>
          </p:cNvSpPr>
          <p:nvPr>
            <p:ph sz="half" idx="1"/>
          </p:nvPr>
        </p:nvSpPr>
        <p:spPr>
          <a:xfrm>
            <a:off x="300514" y="1722316"/>
            <a:ext cx="2421928" cy="5081762"/>
          </a:xfrm>
        </p:spPr>
        <p:txBody>
          <a:bodyPr/>
          <a:lstStyle>
            <a:lvl1pPr>
              <a:defRPr sz="1299"/>
            </a:lvl1pPr>
            <a:lvl2pPr>
              <a:defRPr sz="1299"/>
            </a:lvl2pPr>
            <a:lvl3pPr marL="167927" indent="-167022">
              <a:buClr>
                <a:schemeClr val="tx1"/>
              </a:buClr>
              <a:defRPr sz="1299"/>
            </a:lvl3pPr>
            <a:lvl4pPr marL="334044" indent="-167022">
              <a:buClr>
                <a:schemeClr val="tx1"/>
              </a:buClr>
              <a:defRPr sz="1299"/>
            </a:lvl4pPr>
            <a:lvl5pPr marL="0" indent="0">
              <a:spcBef>
                <a:spcPts val="742"/>
              </a:spcBef>
              <a:spcAft>
                <a:spcPts val="742"/>
              </a:spcAft>
              <a:buClr>
                <a:schemeClr val="tx1"/>
              </a:buClr>
              <a:buNone/>
              <a:defRPr sz="1299">
                <a:solidFill>
                  <a:schemeClr val="tx2"/>
                </a:solidFill>
                <a:latin typeface="Tele-GroteskFet" pitchFamily="2" charset="0"/>
              </a:defRPr>
            </a:lvl5pPr>
            <a:lvl6pPr>
              <a:defRPr sz="1670"/>
            </a:lvl6pPr>
            <a:lvl7pPr>
              <a:defRPr sz="1670"/>
            </a:lvl7pPr>
            <a:lvl8pPr>
              <a:defRPr sz="1670"/>
            </a:lvl8pPr>
            <a:lvl9pPr>
              <a:defRPr sz="167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2856217" y="1722316"/>
            <a:ext cx="2421928"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half" idx="13"/>
          </p:nvPr>
        </p:nvSpPr>
        <p:spPr>
          <a:xfrm>
            <a:off x="5411617" y="1722316"/>
            <a:ext cx="2421928"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3"/>
          <p:cNvSpPr>
            <a:spLocks noGrp="1"/>
          </p:cNvSpPr>
          <p:nvPr>
            <p:ph sz="half" idx="14"/>
          </p:nvPr>
        </p:nvSpPr>
        <p:spPr>
          <a:xfrm>
            <a:off x="7967899" y="1722316"/>
            <a:ext cx="2421928" cy="5081762"/>
          </a:xfrm>
          <a:noFill/>
          <a:ln w="9525">
            <a:noFill/>
            <a:miter lim="800000"/>
            <a:headEnd/>
            <a:tailEnd/>
          </a:ln>
        </p:spPr>
        <p:txBody>
          <a:bodyPr vert="horz" wrap="square" lIns="0" tIns="0" rIns="0" bIns="0" numCol="1" anchor="t" anchorCtr="0" compatLnSpc="1">
            <a:prstTxWarp prst="textNoShape">
              <a:avLst/>
            </a:prstTxWarp>
          </a:bodyPr>
          <a:lstStyle>
            <a:lvl1pPr>
              <a:defRPr lang="de-DE" sz="1299" dirty="0" smtClean="0"/>
            </a:lvl1pPr>
            <a:lvl2pPr>
              <a:defRPr lang="de-DE" sz="1299" dirty="0" smtClean="0"/>
            </a:lvl2pPr>
            <a:lvl3pPr marL="167927" indent="-167022">
              <a:defRPr lang="de-DE" sz="1299" dirty="0" smtClean="0"/>
            </a:lvl3pPr>
            <a:lvl4pPr marL="334044" indent="-167022">
              <a:defRPr lang="de-DE" sz="1299" dirty="0" smtClean="0"/>
            </a:lvl4pPr>
            <a:lvl5pPr>
              <a:defRPr lang="de-DE" sz="1299" dirty="0">
                <a:solidFill>
                  <a:schemeClr val="tx2"/>
                </a:solidFill>
                <a:latin typeface="Tele-GroteskFet"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p:cNvSpPr>
            <a:spLocks noGrp="1"/>
          </p:cNvSpPr>
          <p:nvPr>
            <p:ph type="dt" sz="half" idx="15"/>
          </p:nvPr>
        </p:nvSpPr>
        <p:spPr/>
        <p:txBody>
          <a:bodyPr/>
          <a:lstStyle/>
          <a:p>
            <a:r>
              <a:rPr lang="de-DE" dirty="0" err="1">
                <a:solidFill>
                  <a:srgbClr val="4B4B4B"/>
                </a:solidFill>
              </a:rPr>
              <a:t>tt.mm.jjjj</a:t>
            </a:r>
            <a:endParaRPr lang="de-DE" dirty="0">
              <a:solidFill>
                <a:srgbClr val="4B4B4B"/>
              </a:solidFill>
            </a:endParaRPr>
          </a:p>
        </p:txBody>
      </p:sp>
      <p:sp>
        <p:nvSpPr>
          <p:cNvPr id="11" name="Foliennummernplatzhalter 10"/>
          <p:cNvSpPr>
            <a:spLocks noGrp="1"/>
          </p:cNvSpPr>
          <p:nvPr>
            <p:ph type="sldNum" sz="quarter" idx="16"/>
          </p:nvPr>
        </p:nvSpPr>
        <p:spPr/>
        <p:txBody>
          <a:bodyPr/>
          <a:lstStyle/>
          <a:p>
            <a:fld id="{1E778BED-4F8F-4606-8DC9-6E6D9390CC01}" type="slidenum">
              <a:rPr lang="de-DE" smtClean="0">
                <a:solidFill>
                  <a:srgbClr val="4B4B4B"/>
                </a:solidFill>
              </a:rPr>
              <a:pPr/>
              <a:t>‹#›</a:t>
            </a:fld>
            <a:endParaRPr lang="de-DE" dirty="0">
              <a:solidFill>
                <a:srgbClr val="4B4B4B"/>
              </a:solidFill>
            </a:endParaRPr>
          </a:p>
        </p:txBody>
      </p:sp>
      <p:sp>
        <p:nvSpPr>
          <p:cNvPr id="12" name="Fußzeilenplatzhalter 11"/>
          <p:cNvSpPr>
            <a:spLocks noGrp="1"/>
          </p:cNvSpPr>
          <p:nvPr>
            <p:ph type="ftr" sz="quarter" idx="17"/>
          </p:nvPr>
        </p:nvSpPr>
        <p:spPr/>
        <p:txBody>
          <a:bodyPr/>
          <a:lstStyle/>
          <a:p>
            <a:r>
              <a:rPr lang="de-DE" dirty="0">
                <a:solidFill>
                  <a:srgbClr val="4B4B4B"/>
                </a:solidFill>
              </a:rPr>
              <a:t>– Streng vertraulich, Vertraulich, Intern –     Autor/Thema der Präsentation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de-DE"/>
              <a:t>Mastertitelformat bearbeiten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4" name="Content Placeholder 3"/>
          <p:cNvSpPr>
            <a:spLocks noGrp="1"/>
          </p:cNvSpPr>
          <p:nvPr>
            <p:ph sz="half" idx="2"/>
          </p:nvPr>
        </p:nvSpPr>
        <p:spPr>
          <a:xfrm>
            <a:off x="736456" y="2761381"/>
            <a:ext cx="4523137" cy="40615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de-DE"/>
              <a:t>Mastertextformat bearbeiten</a:t>
            </a:r>
          </a:p>
        </p:txBody>
      </p:sp>
      <p:sp>
        <p:nvSpPr>
          <p:cNvPr id="6" name="Content Placeholder 5"/>
          <p:cNvSpPr>
            <a:spLocks noGrp="1"/>
          </p:cNvSpPr>
          <p:nvPr>
            <p:ph sz="quarter" idx="4"/>
          </p:nvPr>
        </p:nvSpPr>
        <p:spPr>
          <a:xfrm>
            <a:off x="5412731" y="2761381"/>
            <a:ext cx="4545413" cy="40615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de-DE"/>
              <a:t>Mastertitelformat bearbeiten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de-DE"/>
              <a:t>Mastertextformat bearbeiten</a:t>
            </a:r>
          </a:p>
        </p:txBody>
      </p:sp>
      <p:sp>
        <p:nvSpPr>
          <p:cNvPr id="5" name="Date Placeholder 4"/>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de-DE"/>
              <a:t>Mastertitelformat bearbeiten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de-DE"/>
              <a:t>Bild auf Platzhalter ziehen oder durch Klicken auf Symbol hinzufügen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de-DE"/>
              <a:t>Mastertextformat bearbeiten</a:t>
            </a:r>
          </a:p>
        </p:txBody>
      </p:sp>
      <p:sp>
        <p:nvSpPr>
          <p:cNvPr id="5" name="Date Placeholder 4"/>
          <p:cNvSpPr>
            <a:spLocks noGrp="1"/>
          </p:cNvSpPr>
          <p:nvPr>
            <p:ph type="dt" sz="half" idx="10"/>
          </p:nvPr>
        </p:nvSpPr>
        <p:spPr/>
        <p:txBody>
          <a:bodyPr/>
          <a:lstStyle/>
          <a:p>
            <a:fld id="{4BE32789-DEE5-4842-8A14-6DB0A2945D03}" type="datetimeFigureOut">
              <a:rPr lang="de-DE" smtClean="0"/>
              <a:pPr/>
              <a:t>22.04.2021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EFAB1E-EAD5-D344-8EFC-FACD54F15E75}"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2.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vmlDrawing" Target="../drawings/vmlDrawing1.v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BE32789-DEE5-4842-8A14-6DB0A2945D03}" type="datetimeFigureOut">
              <a:rPr lang="de-DE" smtClean="0"/>
              <a:pPr/>
              <a:t>22.04.2021</a:t>
            </a:fld>
            <a:endParaRPr lang="de-DE"/>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CEFAB1E-EAD5-D344-8EFC-FACD54F15E75}" type="slidenum">
              <a:rPr lang="de-DE" smtClean="0"/>
              <a:pPr/>
              <a:t>‹#›</a:t>
            </a:fld>
            <a:endParaRPr lang="de-DE"/>
          </a:p>
        </p:txBody>
      </p:sp>
    </p:spTree>
    <p:extLst>
      <p:ext uri="{BB962C8B-B14F-4D97-AF65-F5344CB8AC3E}">
        <p14:creationId xmlns:p14="http://schemas.microsoft.com/office/powerpoint/2010/main" val="1111898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8"/>
            </p:custDataLst>
            <p:extLst/>
          </p:nvPr>
        </p:nvGraphicFramePr>
        <p:xfrm>
          <a:off x="1474" y="1853"/>
          <a:ext cx="1473" cy="1851"/>
        </p:xfrm>
        <a:graphic>
          <a:graphicData uri="http://schemas.openxmlformats.org/presentationml/2006/ole">
            <mc:AlternateContent xmlns:mc="http://schemas.openxmlformats.org/markup-compatibility/2006">
              <mc:Choice xmlns:v="urn:schemas-microsoft-com:vml" Requires="v">
                <p:oleObj spid="_x0000_s7204" name="think-cell Folie" r:id="rId29" imgW="360" imgH="360" progId="">
                  <p:embed/>
                </p:oleObj>
              </mc:Choice>
              <mc:Fallback>
                <p:oleObj name="think-cell Folie" r:id="rId29" imgW="360" imgH="360" progId="">
                  <p:embed/>
                  <p:pic>
                    <p:nvPicPr>
                      <p:cNvPr id="0" name="Picture 1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74" y="1853"/>
                        <a:ext cx="1473" cy="1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Titelplatzhalter 1"/>
          <p:cNvSpPr>
            <a:spLocks noGrp="1"/>
          </p:cNvSpPr>
          <p:nvPr>
            <p:ph type="title"/>
          </p:nvPr>
        </p:nvSpPr>
        <p:spPr bwMode="gray">
          <a:xfrm>
            <a:off x="300515" y="293979"/>
            <a:ext cx="10088581" cy="58795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endParaRPr lang="de-DE" dirty="0"/>
          </a:p>
        </p:txBody>
      </p:sp>
      <p:sp>
        <p:nvSpPr>
          <p:cNvPr id="1027" name="Textplatzhalter 2"/>
          <p:cNvSpPr>
            <a:spLocks noGrp="1"/>
          </p:cNvSpPr>
          <p:nvPr>
            <p:ph type="body" idx="1"/>
          </p:nvPr>
        </p:nvSpPr>
        <p:spPr bwMode="gray">
          <a:xfrm>
            <a:off x="300653" y="1721880"/>
            <a:ext cx="10088581" cy="470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umsplatzhalter 11"/>
          <p:cNvSpPr>
            <a:spLocks noGrp="1"/>
          </p:cNvSpPr>
          <p:nvPr>
            <p:ph type="dt" sz="half" idx="2"/>
          </p:nvPr>
        </p:nvSpPr>
        <p:spPr>
          <a:xfrm>
            <a:off x="9206665" y="6804078"/>
            <a:ext cx="768336" cy="378513"/>
          </a:xfrm>
          <a:prstGeom prst="rect">
            <a:avLst/>
          </a:prstGeom>
        </p:spPr>
        <p:txBody>
          <a:bodyPr vert="horz" lIns="0" tIns="21600" rIns="0" bIns="0" rtlCol="0" anchor="ctr"/>
          <a:lstStyle>
            <a:lvl1pPr algn="r">
              <a:defRPr sz="928">
                <a:solidFill>
                  <a:schemeClr val="tx1"/>
                </a:solidFill>
                <a:latin typeface="Tele-GroteskNor" pitchFamily="2" charset="0"/>
              </a:defRPr>
            </a:lvl1pPr>
          </a:lstStyle>
          <a:p>
            <a:pPr defTabSz="1069074"/>
            <a:r>
              <a:rPr lang="de-DE">
                <a:solidFill>
                  <a:srgbClr val="4B4B4B"/>
                </a:solidFill>
              </a:rPr>
              <a:t>tt.mm.jjjj</a:t>
            </a:r>
            <a:endParaRPr lang="de-DE" dirty="0">
              <a:solidFill>
                <a:srgbClr val="4B4B4B"/>
              </a:solidFill>
            </a:endParaRPr>
          </a:p>
        </p:txBody>
      </p:sp>
      <p:sp>
        <p:nvSpPr>
          <p:cNvPr id="13" name="Fußzeilenplatzhalter 12"/>
          <p:cNvSpPr>
            <a:spLocks noGrp="1"/>
          </p:cNvSpPr>
          <p:nvPr>
            <p:ph type="ftr" sz="quarter" idx="3"/>
          </p:nvPr>
        </p:nvSpPr>
        <p:spPr>
          <a:xfrm>
            <a:off x="4326064" y="6804078"/>
            <a:ext cx="4777043" cy="378513"/>
          </a:xfrm>
          <a:prstGeom prst="rect">
            <a:avLst/>
          </a:prstGeom>
        </p:spPr>
        <p:txBody>
          <a:bodyPr vert="horz" lIns="0" tIns="21600" rIns="0" bIns="0" rtlCol="0" anchor="ctr"/>
          <a:lstStyle>
            <a:lvl1pPr algn="r">
              <a:defRPr sz="928">
                <a:solidFill>
                  <a:schemeClr val="tx1"/>
                </a:solidFill>
                <a:latin typeface="Tele-GroteskNor" pitchFamily="2" charset="0"/>
              </a:defRPr>
            </a:lvl1pPr>
          </a:lstStyle>
          <a:p>
            <a:pPr defTabSz="1069074"/>
            <a:r>
              <a:rPr lang="de-DE">
                <a:solidFill>
                  <a:srgbClr val="4B4B4B"/>
                </a:solidFill>
              </a:rPr>
              <a:t>– Streng vertraulich, Vertraulich, Intern –     Autor/Thema der Präsentation</a:t>
            </a:r>
            <a:endParaRPr lang="de-DE" dirty="0">
              <a:solidFill>
                <a:srgbClr val="4B4B4B"/>
              </a:solidFill>
            </a:endParaRPr>
          </a:p>
        </p:txBody>
      </p:sp>
      <p:sp>
        <p:nvSpPr>
          <p:cNvPr id="14" name="Foliennummernplatzhalter 13"/>
          <p:cNvSpPr>
            <a:spLocks noGrp="1"/>
          </p:cNvSpPr>
          <p:nvPr>
            <p:ph type="sldNum" sz="quarter" idx="4"/>
          </p:nvPr>
        </p:nvSpPr>
        <p:spPr>
          <a:xfrm>
            <a:off x="10055175" y="6804078"/>
            <a:ext cx="334059" cy="378513"/>
          </a:xfrm>
          <a:prstGeom prst="rect">
            <a:avLst/>
          </a:prstGeom>
        </p:spPr>
        <p:txBody>
          <a:bodyPr vert="horz" lIns="0" tIns="21600" rIns="0" bIns="0" rtlCol="0" anchor="ctr"/>
          <a:lstStyle>
            <a:lvl1pPr algn="r">
              <a:defRPr sz="928">
                <a:solidFill>
                  <a:schemeClr val="tx1"/>
                </a:solidFill>
                <a:latin typeface="Tele-GroteskNor" pitchFamily="2" charset="0"/>
              </a:defRPr>
            </a:lvl1pPr>
          </a:lstStyle>
          <a:p>
            <a:pPr defTabSz="1069074"/>
            <a:fld id="{1E778BED-4F8F-4606-8DC9-6E6D9390CC01}" type="slidenum">
              <a:rPr lang="de-DE" smtClean="0">
                <a:solidFill>
                  <a:srgbClr val="4B4B4B"/>
                </a:solidFill>
              </a:rPr>
              <a:pPr defTabSz="1069074"/>
              <a:t>‹#›</a:t>
            </a:fld>
            <a:endParaRPr lang="de-DE" dirty="0">
              <a:solidFill>
                <a:srgbClr val="4B4B4B"/>
              </a:solidFill>
            </a:endParaRPr>
          </a:p>
        </p:txBody>
      </p:sp>
      <p:pic>
        <p:nvPicPr>
          <p:cNvPr id="8" name="Grafik 7" descr="T_Logo_3c_Slogan_p_DE_1000%.emf"/>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300513" y="6804617"/>
            <a:ext cx="2267906" cy="377974"/>
          </a:xfrm>
          <a:prstGeom prst="rect">
            <a:avLst/>
          </a:prstGeom>
        </p:spPr>
      </p:pic>
    </p:spTree>
    <p:extLst>
      <p:ext uri="{BB962C8B-B14F-4D97-AF65-F5344CB8AC3E}">
        <p14:creationId xmlns:p14="http://schemas.microsoft.com/office/powerpoint/2010/main" val="1081765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424349" rtl="0" eaLnBrk="1" fontAlgn="base" hangingPunct="1">
        <a:lnSpc>
          <a:spcPct val="90000"/>
        </a:lnSpc>
        <a:spcBef>
          <a:spcPts val="0"/>
        </a:spcBef>
        <a:spcAft>
          <a:spcPct val="0"/>
        </a:spcAft>
        <a:defRPr lang="de-DE" sz="2969" kern="1200" dirty="0">
          <a:solidFill>
            <a:schemeClr val="tx2"/>
          </a:solidFill>
          <a:latin typeface="TeleGrotesk Headline Ultra" pitchFamily="2" charset="0"/>
          <a:ea typeface="+mj-ea"/>
          <a:cs typeface="TeleGrotesk Headline Ultra" pitchFamily="2" charset="0"/>
        </a:defRPr>
      </a:lvl1pPr>
      <a:lvl2pPr algn="l" defTabSz="534680" rtl="0" eaLnBrk="1" fontAlgn="base" hangingPunct="1">
        <a:lnSpc>
          <a:spcPct val="90000"/>
        </a:lnSpc>
        <a:spcBef>
          <a:spcPct val="0"/>
        </a:spcBef>
        <a:spcAft>
          <a:spcPct val="0"/>
        </a:spcAft>
        <a:defRPr sz="3433">
          <a:solidFill>
            <a:schemeClr val="tx2"/>
          </a:solidFill>
          <a:latin typeface="Tele-GroteskUlt" pitchFamily="2" charset="0"/>
        </a:defRPr>
      </a:lvl2pPr>
      <a:lvl3pPr algn="l" defTabSz="534680" rtl="0" eaLnBrk="1" fontAlgn="base" hangingPunct="1">
        <a:lnSpc>
          <a:spcPct val="90000"/>
        </a:lnSpc>
        <a:spcBef>
          <a:spcPct val="0"/>
        </a:spcBef>
        <a:spcAft>
          <a:spcPct val="0"/>
        </a:spcAft>
        <a:defRPr sz="3433">
          <a:solidFill>
            <a:schemeClr val="tx2"/>
          </a:solidFill>
          <a:latin typeface="Tele-GroteskUlt" pitchFamily="2" charset="0"/>
        </a:defRPr>
      </a:lvl3pPr>
      <a:lvl4pPr algn="l" defTabSz="534680" rtl="0" eaLnBrk="1" fontAlgn="base" hangingPunct="1">
        <a:lnSpc>
          <a:spcPct val="90000"/>
        </a:lnSpc>
        <a:spcBef>
          <a:spcPct val="0"/>
        </a:spcBef>
        <a:spcAft>
          <a:spcPct val="0"/>
        </a:spcAft>
        <a:defRPr sz="3433">
          <a:solidFill>
            <a:schemeClr val="tx2"/>
          </a:solidFill>
          <a:latin typeface="Tele-GroteskUlt" pitchFamily="2" charset="0"/>
        </a:defRPr>
      </a:lvl4pPr>
      <a:lvl5pPr algn="l" defTabSz="534680" rtl="0" eaLnBrk="1" fontAlgn="base" hangingPunct="1">
        <a:lnSpc>
          <a:spcPct val="90000"/>
        </a:lnSpc>
        <a:spcBef>
          <a:spcPct val="0"/>
        </a:spcBef>
        <a:spcAft>
          <a:spcPct val="0"/>
        </a:spcAft>
        <a:defRPr sz="3433">
          <a:solidFill>
            <a:schemeClr val="tx2"/>
          </a:solidFill>
          <a:latin typeface="Tele-GroteskUlt" pitchFamily="2" charset="0"/>
        </a:defRPr>
      </a:lvl5pPr>
      <a:lvl6pPr marL="424209" algn="l" defTabSz="534680" rtl="0" eaLnBrk="1" fontAlgn="base" hangingPunct="1">
        <a:lnSpc>
          <a:spcPct val="90000"/>
        </a:lnSpc>
        <a:spcBef>
          <a:spcPct val="0"/>
        </a:spcBef>
        <a:spcAft>
          <a:spcPct val="0"/>
        </a:spcAft>
        <a:defRPr sz="3433">
          <a:solidFill>
            <a:schemeClr val="tx2"/>
          </a:solidFill>
          <a:latin typeface="Tele-GroteskUlt" pitchFamily="2" charset="0"/>
        </a:defRPr>
      </a:lvl6pPr>
      <a:lvl7pPr marL="848418" algn="l" defTabSz="534680" rtl="0" eaLnBrk="1" fontAlgn="base" hangingPunct="1">
        <a:lnSpc>
          <a:spcPct val="90000"/>
        </a:lnSpc>
        <a:spcBef>
          <a:spcPct val="0"/>
        </a:spcBef>
        <a:spcAft>
          <a:spcPct val="0"/>
        </a:spcAft>
        <a:defRPr sz="3433">
          <a:solidFill>
            <a:schemeClr val="tx2"/>
          </a:solidFill>
          <a:latin typeface="Tele-GroteskUlt" pitchFamily="2" charset="0"/>
        </a:defRPr>
      </a:lvl7pPr>
      <a:lvl8pPr marL="1272627" algn="l" defTabSz="534680" rtl="0" eaLnBrk="1" fontAlgn="base" hangingPunct="1">
        <a:lnSpc>
          <a:spcPct val="90000"/>
        </a:lnSpc>
        <a:spcBef>
          <a:spcPct val="0"/>
        </a:spcBef>
        <a:spcAft>
          <a:spcPct val="0"/>
        </a:spcAft>
        <a:defRPr sz="3433">
          <a:solidFill>
            <a:schemeClr val="tx2"/>
          </a:solidFill>
          <a:latin typeface="Tele-GroteskUlt" pitchFamily="2" charset="0"/>
        </a:defRPr>
      </a:lvl8pPr>
      <a:lvl9pPr marL="1696835" algn="l" defTabSz="534680" rtl="0" eaLnBrk="1" fontAlgn="base" hangingPunct="1">
        <a:lnSpc>
          <a:spcPct val="90000"/>
        </a:lnSpc>
        <a:spcBef>
          <a:spcPct val="0"/>
        </a:spcBef>
        <a:spcAft>
          <a:spcPct val="0"/>
        </a:spcAft>
        <a:defRPr sz="3433">
          <a:solidFill>
            <a:schemeClr val="tx2"/>
          </a:solidFill>
          <a:latin typeface="Tele-GroteskUlt" pitchFamily="2" charset="0"/>
        </a:defRPr>
      </a:lvl9pPr>
    </p:titleStyle>
    <p:bodyStyle>
      <a:lvl1pPr algn="l" defTabSz="534680" rtl="0" eaLnBrk="1" fontAlgn="base" hangingPunct="1">
        <a:lnSpc>
          <a:spcPct val="104000"/>
        </a:lnSpc>
        <a:spcBef>
          <a:spcPts val="1113"/>
        </a:spcBef>
        <a:spcAft>
          <a:spcPct val="0"/>
        </a:spcAft>
        <a:buClr>
          <a:schemeClr val="tx2"/>
        </a:buClr>
        <a:buFont typeface="Wingdings" pitchFamily="2" charset="2"/>
        <a:defRPr sz="1670" kern="1200">
          <a:solidFill>
            <a:schemeClr val="tx1"/>
          </a:solidFill>
          <a:latin typeface="Tele-GroteskFet" pitchFamily="2" charset="0"/>
          <a:ea typeface="+mn-ea"/>
          <a:cs typeface="+mn-cs"/>
        </a:defRPr>
      </a:lvl1pPr>
      <a:lvl2pPr marL="1474" algn="l" defTabSz="534680" rtl="0" eaLnBrk="1" fontAlgn="base" hangingPunct="1">
        <a:lnSpc>
          <a:spcPct val="104000"/>
        </a:lnSpc>
        <a:spcBef>
          <a:spcPts val="278"/>
        </a:spcBef>
        <a:spcAft>
          <a:spcPct val="0"/>
        </a:spcAft>
        <a:buClr>
          <a:schemeClr val="tx2"/>
        </a:buClr>
        <a:buFont typeface="Wingdings" pitchFamily="2" charset="2"/>
        <a:defRPr sz="1670" kern="1200">
          <a:solidFill>
            <a:schemeClr val="tx1"/>
          </a:solidFill>
          <a:latin typeface="+mn-lt"/>
          <a:ea typeface="+mn-ea"/>
          <a:cs typeface="+mn-cs"/>
        </a:defRPr>
      </a:lvl2pPr>
      <a:lvl3pPr marL="200426" indent="-200426" algn="l" defTabSz="534680" rtl="0" eaLnBrk="1" fontAlgn="base" hangingPunct="1">
        <a:lnSpc>
          <a:spcPct val="104000"/>
        </a:lnSpc>
        <a:spcBef>
          <a:spcPts val="278"/>
        </a:spcBef>
        <a:spcAft>
          <a:spcPct val="0"/>
        </a:spcAft>
        <a:buClr>
          <a:schemeClr val="tx1"/>
        </a:buClr>
        <a:buSzPct val="70000"/>
        <a:buFont typeface="Wingdings 2" panose="05020102010507070707" pitchFamily="18" charset="2"/>
        <a:buChar char="¡"/>
        <a:defRPr sz="1670" kern="1200">
          <a:solidFill>
            <a:schemeClr val="tx1"/>
          </a:solidFill>
          <a:latin typeface="+mn-lt"/>
          <a:ea typeface="+mn-ea"/>
          <a:cs typeface="+mn-cs"/>
        </a:defRPr>
      </a:lvl3pPr>
      <a:lvl4pPr marL="400853" indent="-200321" algn="l" defTabSz="534680"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670" kern="1200">
          <a:solidFill>
            <a:schemeClr val="tx1"/>
          </a:solidFill>
          <a:latin typeface="+mn-lt"/>
          <a:ea typeface="+mn-ea"/>
          <a:cs typeface="+mn-cs"/>
        </a:defRPr>
      </a:lvl4pPr>
      <a:lvl5pPr marL="601279" indent="-200426" algn="l" defTabSz="534680"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670" kern="1200">
          <a:solidFill>
            <a:schemeClr val="tx1"/>
          </a:solidFill>
          <a:latin typeface="+mn-lt"/>
          <a:ea typeface="+mn-ea"/>
          <a:cs typeface="+mn-cs"/>
        </a:defRPr>
      </a:lvl5pPr>
      <a:lvl6pPr marL="2333149" indent="-212104" algn="l" defTabSz="424209" rtl="0" eaLnBrk="1" latinLnBrk="0" hangingPunct="1">
        <a:spcBef>
          <a:spcPct val="20000"/>
        </a:spcBef>
        <a:buFont typeface="Arial"/>
        <a:buChar char="•"/>
        <a:defRPr sz="1856" kern="1200">
          <a:solidFill>
            <a:schemeClr val="tx1"/>
          </a:solidFill>
          <a:latin typeface="+mn-lt"/>
          <a:ea typeface="+mn-ea"/>
          <a:cs typeface="+mn-cs"/>
        </a:defRPr>
      </a:lvl6pPr>
      <a:lvl7pPr marL="2757356" indent="-212104" algn="l" defTabSz="424209" rtl="0" eaLnBrk="1" latinLnBrk="0" hangingPunct="1">
        <a:spcBef>
          <a:spcPct val="20000"/>
        </a:spcBef>
        <a:buFont typeface="Arial"/>
        <a:buChar char="•"/>
        <a:defRPr sz="1856" kern="1200">
          <a:solidFill>
            <a:schemeClr val="tx1"/>
          </a:solidFill>
          <a:latin typeface="+mn-lt"/>
          <a:ea typeface="+mn-ea"/>
          <a:cs typeface="+mn-cs"/>
        </a:defRPr>
      </a:lvl7pPr>
      <a:lvl8pPr marL="3181565" indent="-212104" algn="l" defTabSz="424209" rtl="0" eaLnBrk="1" latinLnBrk="0" hangingPunct="1">
        <a:spcBef>
          <a:spcPct val="20000"/>
        </a:spcBef>
        <a:buFont typeface="Arial"/>
        <a:buChar char="•"/>
        <a:defRPr sz="1856" kern="1200">
          <a:solidFill>
            <a:schemeClr val="tx1"/>
          </a:solidFill>
          <a:latin typeface="+mn-lt"/>
          <a:ea typeface="+mn-ea"/>
          <a:cs typeface="+mn-cs"/>
        </a:defRPr>
      </a:lvl8pPr>
      <a:lvl9pPr marL="3605774" indent="-212104" algn="l" defTabSz="424209" rtl="0" eaLnBrk="1" latinLnBrk="0" hangingPunct="1">
        <a:spcBef>
          <a:spcPct val="20000"/>
        </a:spcBef>
        <a:buFont typeface="Arial"/>
        <a:buChar char="•"/>
        <a:defRPr sz="1856" kern="1200">
          <a:solidFill>
            <a:schemeClr val="tx1"/>
          </a:solidFill>
          <a:latin typeface="+mn-lt"/>
          <a:ea typeface="+mn-ea"/>
          <a:cs typeface="+mn-cs"/>
        </a:defRPr>
      </a:lvl9pPr>
    </p:bodyStyle>
    <p:otherStyle>
      <a:defPPr>
        <a:defRPr lang="de-DE"/>
      </a:defPPr>
      <a:lvl1pPr marL="0" algn="l" defTabSz="424209" rtl="0" eaLnBrk="1" latinLnBrk="0" hangingPunct="1">
        <a:defRPr sz="1670" kern="1200">
          <a:solidFill>
            <a:schemeClr val="tx1"/>
          </a:solidFill>
          <a:latin typeface="+mn-lt"/>
          <a:ea typeface="+mn-ea"/>
          <a:cs typeface="+mn-cs"/>
        </a:defRPr>
      </a:lvl1pPr>
      <a:lvl2pPr marL="424209" algn="l" defTabSz="424209" rtl="0" eaLnBrk="1" latinLnBrk="0" hangingPunct="1">
        <a:defRPr sz="1670" kern="1200">
          <a:solidFill>
            <a:schemeClr val="tx1"/>
          </a:solidFill>
          <a:latin typeface="+mn-lt"/>
          <a:ea typeface="+mn-ea"/>
          <a:cs typeface="+mn-cs"/>
        </a:defRPr>
      </a:lvl2pPr>
      <a:lvl3pPr marL="848418" algn="l" defTabSz="424209" rtl="0" eaLnBrk="1" latinLnBrk="0" hangingPunct="1">
        <a:defRPr sz="1670" kern="1200">
          <a:solidFill>
            <a:schemeClr val="tx1"/>
          </a:solidFill>
          <a:latin typeface="+mn-lt"/>
          <a:ea typeface="+mn-ea"/>
          <a:cs typeface="+mn-cs"/>
        </a:defRPr>
      </a:lvl3pPr>
      <a:lvl4pPr marL="1272627" algn="l" defTabSz="424209" rtl="0" eaLnBrk="1" latinLnBrk="0" hangingPunct="1">
        <a:defRPr sz="1670" kern="1200">
          <a:solidFill>
            <a:schemeClr val="tx1"/>
          </a:solidFill>
          <a:latin typeface="+mn-lt"/>
          <a:ea typeface="+mn-ea"/>
          <a:cs typeface="+mn-cs"/>
        </a:defRPr>
      </a:lvl4pPr>
      <a:lvl5pPr marL="1696835" algn="l" defTabSz="424209" rtl="0" eaLnBrk="1" latinLnBrk="0" hangingPunct="1">
        <a:defRPr sz="1670" kern="1200">
          <a:solidFill>
            <a:schemeClr val="tx1"/>
          </a:solidFill>
          <a:latin typeface="+mn-lt"/>
          <a:ea typeface="+mn-ea"/>
          <a:cs typeface="+mn-cs"/>
        </a:defRPr>
      </a:lvl5pPr>
      <a:lvl6pPr marL="2121044" algn="l" defTabSz="424209" rtl="0" eaLnBrk="1" latinLnBrk="0" hangingPunct="1">
        <a:defRPr sz="1670" kern="1200">
          <a:solidFill>
            <a:schemeClr val="tx1"/>
          </a:solidFill>
          <a:latin typeface="+mn-lt"/>
          <a:ea typeface="+mn-ea"/>
          <a:cs typeface="+mn-cs"/>
        </a:defRPr>
      </a:lvl6pPr>
      <a:lvl7pPr marL="2545253" algn="l" defTabSz="424209" rtl="0" eaLnBrk="1" latinLnBrk="0" hangingPunct="1">
        <a:defRPr sz="1670" kern="1200">
          <a:solidFill>
            <a:schemeClr val="tx1"/>
          </a:solidFill>
          <a:latin typeface="+mn-lt"/>
          <a:ea typeface="+mn-ea"/>
          <a:cs typeface="+mn-cs"/>
        </a:defRPr>
      </a:lvl7pPr>
      <a:lvl8pPr marL="2969461" algn="l" defTabSz="424209" rtl="0" eaLnBrk="1" latinLnBrk="0" hangingPunct="1">
        <a:defRPr sz="1670" kern="1200">
          <a:solidFill>
            <a:schemeClr val="tx1"/>
          </a:solidFill>
          <a:latin typeface="+mn-lt"/>
          <a:ea typeface="+mn-ea"/>
          <a:cs typeface="+mn-cs"/>
        </a:defRPr>
      </a:lvl8pPr>
      <a:lvl9pPr marL="3393669" algn="l" defTabSz="424209" rtl="0" eaLnBrk="1" latinLnBrk="0" hangingPunct="1">
        <a:defRPr sz="167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41">
          <p15:clr>
            <a:srgbClr val="F26B43"/>
          </p15:clr>
        </p15:guide>
        <p15:guide id="2" pos="3629">
          <p15:clr>
            <a:srgbClr val="F26B43"/>
          </p15:clr>
        </p15:guide>
        <p15:guide id="3" orient="horz" pos="930">
          <p15:clr>
            <a:srgbClr val="F26B43"/>
          </p15:clr>
        </p15:guide>
        <p15:guide id="4" orient="horz" pos="3470">
          <p15:clr>
            <a:srgbClr val="F26B43"/>
          </p15:clr>
        </p15:guide>
        <p15:guide id="5" orient="horz" pos="3878">
          <p15:clr>
            <a:srgbClr val="F26B43"/>
          </p15:clr>
        </p15:guide>
        <p15:guide id="6" pos="204">
          <p15:clr>
            <a:srgbClr val="F26B43"/>
          </p15:clr>
        </p15:guide>
        <p15:guide id="7" pos="7054">
          <p15:clr>
            <a:srgbClr val="F26B43"/>
          </p15:clr>
        </p15:guide>
        <p15:guide id="8" orient="horz" pos="3674">
          <p15:clr>
            <a:srgbClr val="F26B43"/>
          </p15:clr>
        </p15:guide>
        <p15:guide id="9" orient="horz" pos="3266">
          <p15:clr>
            <a:srgbClr val="F26B43"/>
          </p15:clr>
        </p15:guide>
        <p15:guide id="11" orient="horz" pos="204">
          <p15:clr>
            <a:srgbClr val="F26B43"/>
          </p15:clr>
        </p15:guide>
        <p15:guide id="12" pos="1848">
          <p15:clr>
            <a:srgbClr val="F26B43"/>
          </p15:clr>
        </p15:guide>
        <p15:guide id="13" pos="1939">
          <p15:clr>
            <a:srgbClr val="F26B43"/>
          </p15:clr>
        </p15:guide>
        <p15:guide id="14" pos="3674">
          <p15:clr>
            <a:srgbClr val="F26B43"/>
          </p15:clr>
        </p15:guide>
        <p15:guide id="15" pos="3584">
          <p15:clr>
            <a:srgbClr val="F26B43"/>
          </p15:clr>
        </p15:guide>
        <p15:guide id="16" pos="5409">
          <p15:clr>
            <a:srgbClr val="F26B43"/>
          </p15:clr>
        </p15:guide>
        <p15:guide id="17" pos="5318">
          <p15:clr>
            <a:srgbClr val="F26B43"/>
          </p15:clr>
        </p15:guide>
        <p15:guide id="20" pos="3833">
          <p15:clr>
            <a:srgbClr val="FDE53C"/>
          </p15:clr>
        </p15:guide>
        <p15:guide id="21" pos="3425">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flipH="1">
            <a:off x="0" y="-1"/>
            <a:ext cx="10691813" cy="7558637"/>
          </a:xfrm>
          <a:prstGeom prst="rect">
            <a:avLst/>
          </a:prstGeom>
        </p:spPr>
      </p:pic>
      <p:sp>
        <p:nvSpPr>
          <p:cNvPr id="8" name="Rechteck 7"/>
          <p:cNvSpPr/>
          <p:nvPr/>
        </p:nvSpPr>
        <p:spPr>
          <a:xfrm>
            <a:off x="0" y="-1"/>
            <a:ext cx="5353050" cy="7558637"/>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57175" y="2867025"/>
            <a:ext cx="4838700" cy="2751522"/>
          </a:xfrm>
          <a:prstGeom prst="rect">
            <a:avLst/>
          </a:prstGeom>
          <a:noFill/>
        </p:spPr>
        <p:txBody>
          <a:bodyPr wrap="square" rtlCol="0">
            <a:spAutoFit/>
          </a:bodyPr>
          <a:lstStyle/>
          <a:p>
            <a:pPr>
              <a:lnSpc>
                <a:spcPct val="90000"/>
              </a:lnSpc>
            </a:pPr>
            <a:r>
              <a:rPr lang="mk-MK" sz="3200" dirty="0">
                <a:solidFill>
                  <a:schemeClr val="bg1"/>
                </a:solidFill>
                <a:latin typeface="TeleGrotesk Headline Ultra" charset="0"/>
                <a:ea typeface="TeleGrotesk Headline Ultra" charset="0"/>
                <a:cs typeface="TeleGrotesk Headline Ultra" charset="0"/>
              </a:rPr>
              <a:t>Кодекс за човекови права и социјални принципи </a:t>
            </a:r>
            <a:br>
              <a:rPr lang="de-DE" sz="3200" dirty="0">
                <a:solidFill>
                  <a:schemeClr val="bg1"/>
                </a:solidFill>
                <a:latin typeface="TeleGrotesk Headline Ultra" charset="0"/>
                <a:ea typeface="TeleGrotesk Headline Ultra" charset="0"/>
                <a:cs typeface="TeleGrotesk Headline Ultra" charset="0"/>
              </a:rPr>
            </a:br>
            <a:endParaRPr lang="de-DE" sz="3200" dirty="0">
              <a:solidFill>
                <a:schemeClr val="bg1"/>
              </a:solidFill>
              <a:latin typeface="TeleGrotesk Headline Ultra" charset="0"/>
              <a:ea typeface="TeleGrotesk Headline Ultra" charset="0"/>
              <a:cs typeface="TeleGrotesk Headline Ultra" charset="0"/>
            </a:endParaRPr>
          </a:p>
          <a:p>
            <a:pPr>
              <a:lnSpc>
                <a:spcPct val="90000"/>
              </a:lnSpc>
            </a:pPr>
            <a:endParaRPr lang="de-DE" sz="3200" dirty="0">
              <a:solidFill>
                <a:schemeClr val="bg1"/>
              </a:solidFill>
              <a:latin typeface="TeleGrotesk Headline Ultra" charset="0"/>
              <a:ea typeface="TeleGrotesk Headline Ultra" charset="0"/>
              <a:cs typeface="TeleGrotesk Headline Ultra" charset="0"/>
            </a:endParaRPr>
          </a:p>
          <a:p>
            <a:pPr>
              <a:lnSpc>
                <a:spcPct val="90000"/>
              </a:lnSpc>
            </a:pPr>
            <a:endParaRPr lang="de-DE" sz="3200" dirty="0">
              <a:solidFill>
                <a:schemeClr val="bg1"/>
              </a:solidFill>
              <a:latin typeface="TeleGrotesk Headline Ultra" charset="0"/>
              <a:ea typeface="TeleGrotesk Headline Ultra" charset="0"/>
              <a:cs typeface="TeleGrotesk Headline Ultra" charset="0"/>
            </a:endParaRPr>
          </a:p>
        </p:txBody>
      </p:sp>
      <p:grpSp>
        <p:nvGrpSpPr>
          <p:cNvPr id="11" name="Gruppieren 35"/>
          <p:cNvGrpSpPr/>
          <p:nvPr/>
        </p:nvGrpSpPr>
        <p:grpSpPr bwMode="black">
          <a:xfrm>
            <a:off x="361950" y="361282"/>
            <a:ext cx="1466850" cy="724568"/>
            <a:chOff x="323850" y="5511800"/>
            <a:chExt cx="1314450" cy="649288"/>
          </a:xfrm>
        </p:grpSpPr>
        <p:sp>
          <p:nvSpPr>
            <p:cNvPr id="12" name="Freeform 26"/>
            <p:cNvSpPr>
              <a:spLocks/>
            </p:cNvSpPr>
            <p:nvPr/>
          </p:nvSpPr>
          <p:spPr bwMode="black">
            <a:xfrm>
              <a:off x="323850" y="5808663"/>
              <a:ext cx="131763" cy="131763"/>
            </a:xfrm>
            <a:custGeom>
              <a:avLst/>
              <a:gdLst>
                <a:gd name="T0" fmla="*/ 0 w 83"/>
                <a:gd name="T1" fmla="*/ 83 h 83"/>
                <a:gd name="T2" fmla="*/ 0 w 83"/>
                <a:gd name="T3" fmla="*/ 0 h 83"/>
                <a:gd name="T4" fmla="*/ 42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42"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3" name="Freeform 27"/>
            <p:cNvSpPr>
              <a:spLocks/>
            </p:cNvSpPr>
            <p:nvPr/>
          </p:nvSpPr>
          <p:spPr bwMode="black">
            <a:xfrm>
              <a:off x="723900" y="5808663"/>
              <a:ext cx="130175" cy="131763"/>
            </a:xfrm>
            <a:custGeom>
              <a:avLst/>
              <a:gdLst>
                <a:gd name="T0" fmla="*/ 0 w 82"/>
                <a:gd name="T1" fmla="*/ 83 h 83"/>
                <a:gd name="T2" fmla="*/ 0 w 82"/>
                <a:gd name="T3" fmla="*/ 0 h 83"/>
                <a:gd name="T4" fmla="*/ 43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3"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 name="Freeform 28"/>
            <p:cNvSpPr>
              <a:spLocks/>
            </p:cNvSpPr>
            <p:nvPr/>
          </p:nvSpPr>
          <p:spPr bwMode="black">
            <a:xfrm>
              <a:off x="1116013" y="5808663"/>
              <a:ext cx="131763" cy="131763"/>
            </a:xfrm>
            <a:custGeom>
              <a:avLst/>
              <a:gdLst>
                <a:gd name="T0" fmla="*/ 0 w 83"/>
                <a:gd name="T1" fmla="*/ 83 h 83"/>
                <a:gd name="T2" fmla="*/ 0 w 83"/>
                <a:gd name="T3" fmla="*/ 0 h 83"/>
                <a:gd name="T4" fmla="*/ 39 w 83"/>
                <a:gd name="T5" fmla="*/ 0 h 83"/>
                <a:gd name="T6" fmla="*/ 83 w 83"/>
                <a:gd name="T7" fmla="*/ 0 h 83"/>
                <a:gd name="T8" fmla="*/ 83 w 83"/>
                <a:gd name="T9" fmla="*/ 83 h 83"/>
                <a:gd name="T10" fmla="*/ 0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0" y="83"/>
                  </a:moveTo>
                  <a:lnTo>
                    <a:pt x="0" y="0"/>
                  </a:lnTo>
                  <a:lnTo>
                    <a:pt x="39" y="0"/>
                  </a:lnTo>
                  <a:lnTo>
                    <a:pt x="83" y="0"/>
                  </a:lnTo>
                  <a:lnTo>
                    <a:pt x="83"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5" name="Freeform 29"/>
            <p:cNvSpPr>
              <a:spLocks/>
            </p:cNvSpPr>
            <p:nvPr/>
          </p:nvSpPr>
          <p:spPr bwMode="black">
            <a:xfrm>
              <a:off x="1508125" y="5808663"/>
              <a:ext cx="130175" cy="131763"/>
            </a:xfrm>
            <a:custGeom>
              <a:avLst/>
              <a:gdLst>
                <a:gd name="T0" fmla="*/ 0 w 82"/>
                <a:gd name="T1" fmla="*/ 83 h 83"/>
                <a:gd name="T2" fmla="*/ 0 w 82"/>
                <a:gd name="T3" fmla="*/ 0 h 83"/>
                <a:gd name="T4" fmla="*/ 44 w 82"/>
                <a:gd name="T5" fmla="*/ 0 h 83"/>
                <a:gd name="T6" fmla="*/ 82 w 82"/>
                <a:gd name="T7" fmla="*/ 0 h 83"/>
                <a:gd name="T8" fmla="*/ 82 w 82"/>
                <a:gd name="T9" fmla="*/ 83 h 83"/>
                <a:gd name="T10" fmla="*/ 0 w 82"/>
                <a:gd name="T11" fmla="*/ 83 h 83"/>
              </a:gdLst>
              <a:ahLst/>
              <a:cxnLst>
                <a:cxn ang="0">
                  <a:pos x="T0" y="T1"/>
                </a:cxn>
                <a:cxn ang="0">
                  <a:pos x="T2" y="T3"/>
                </a:cxn>
                <a:cxn ang="0">
                  <a:pos x="T4" y="T5"/>
                </a:cxn>
                <a:cxn ang="0">
                  <a:pos x="T6" y="T7"/>
                </a:cxn>
                <a:cxn ang="0">
                  <a:pos x="T8" y="T9"/>
                </a:cxn>
                <a:cxn ang="0">
                  <a:pos x="T10" y="T11"/>
                </a:cxn>
              </a:cxnLst>
              <a:rect l="0" t="0" r="r" b="b"/>
              <a:pathLst>
                <a:path w="82" h="83">
                  <a:moveTo>
                    <a:pt x="0" y="83"/>
                  </a:moveTo>
                  <a:lnTo>
                    <a:pt x="0" y="0"/>
                  </a:lnTo>
                  <a:lnTo>
                    <a:pt x="44" y="0"/>
                  </a:lnTo>
                  <a:lnTo>
                    <a:pt x="82" y="0"/>
                  </a:lnTo>
                  <a:lnTo>
                    <a:pt x="82"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6" name="Freeform 30"/>
            <p:cNvSpPr>
              <a:spLocks/>
            </p:cNvSpPr>
            <p:nvPr/>
          </p:nvSpPr>
          <p:spPr bwMode="black">
            <a:xfrm>
              <a:off x="323850" y="5511800"/>
              <a:ext cx="530225" cy="649288"/>
            </a:xfrm>
            <a:custGeom>
              <a:avLst/>
              <a:gdLst>
                <a:gd name="T0" fmla="*/ 306 w 310"/>
                <a:gd name="T1" fmla="*/ 0 h 378"/>
                <a:gd name="T2" fmla="*/ 4 w 310"/>
                <a:gd name="T3" fmla="*/ 0 h 378"/>
                <a:gd name="T4" fmla="*/ 0 w 310"/>
                <a:gd name="T5" fmla="*/ 133 h 378"/>
                <a:gd name="T6" fmla="*/ 20 w 310"/>
                <a:gd name="T7" fmla="*/ 136 h 378"/>
                <a:gd name="T8" fmla="*/ 51 w 310"/>
                <a:gd name="T9" fmla="*/ 49 h 378"/>
                <a:gd name="T10" fmla="*/ 125 w 310"/>
                <a:gd name="T11" fmla="*/ 18 h 378"/>
                <a:gd name="T12" fmla="*/ 125 w 310"/>
                <a:gd name="T13" fmla="*/ 297 h 378"/>
                <a:gd name="T14" fmla="*/ 114 w 310"/>
                <a:gd name="T15" fmla="*/ 344 h 378"/>
                <a:gd name="T16" fmla="*/ 84 w 310"/>
                <a:gd name="T17" fmla="*/ 356 h 378"/>
                <a:gd name="T18" fmla="*/ 62 w 310"/>
                <a:gd name="T19" fmla="*/ 356 h 378"/>
                <a:gd name="T20" fmla="*/ 62 w 310"/>
                <a:gd name="T21" fmla="*/ 378 h 378"/>
                <a:gd name="T22" fmla="*/ 248 w 310"/>
                <a:gd name="T23" fmla="*/ 378 h 378"/>
                <a:gd name="T24" fmla="*/ 248 w 310"/>
                <a:gd name="T25" fmla="*/ 356 h 378"/>
                <a:gd name="T26" fmla="*/ 227 w 310"/>
                <a:gd name="T27" fmla="*/ 356 h 378"/>
                <a:gd name="T28" fmla="*/ 196 w 310"/>
                <a:gd name="T29" fmla="*/ 344 h 378"/>
                <a:gd name="T30" fmla="*/ 185 w 310"/>
                <a:gd name="T31" fmla="*/ 297 h 378"/>
                <a:gd name="T32" fmla="*/ 185 w 310"/>
                <a:gd name="T33" fmla="*/ 18 h 378"/>
                <a:gd name="T34" fmla="*/ 259 w 310"/>
                <a:gd name="T35" fmla="*/ 49 h 378"/>
                <a:gd name="T36" fmla="*/ 290 w 310"/>
                <a:gd name="T37" fmla="*/ 136 h 378"/>
                <a:gd name="T38" fmla="*/ 310 w 310"/>
                <a:gd name="T39" fmla="*/ 133 h 378"/>
                <a:gd name="T40" fmla="*/ 306 w 310"/>
                <a:gd name="T4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0" h="378">
                  <a:moveTo>
                    <a:pt x="306" y="0"/>
                  </a:moveTo>
                  <a:cubicBezTo>
                    <a:pt x="4" y="0"/>
                    <a:pt x="4" y="0"/>
                    <a:pt x="4" y="0"/>
                  </a:cubicBezTo>
                  <a:cubicBezTo>
                    <a:pt x="0" y="133"/>
                    <a:pt x="0" y="133"/>
                    <a:pt x="0" y="133"/>
                  </a:cubicBezTo>
                  <a:cubicBezTo>
                    <a:pt x="20" y="136"/>
                    <a:pt x="20" y="136"/>
                    <a:pt x="20" y="136"/>
                  </a:cubicBezTo>
                  <a:cubicBezTo>
                    <a:pt x="24" y="97"/>
                    <a:pt x="34" y="68"/>
                    <a:pt x="51" y="49"/>
                  </a:cubicBezTo>
                  <a:cubicBezTo>
                    <a:pt x="69" y="29"/>
                    <a:pt x="93" y="19"/>
                    <a:pt x="125" y="18"/>
                  </a:cubicBezTo>
                  <a:cubicBezTo>
                    <a:pt x="125" y="297"/>
                    <a:pt x="125" y="297"/>
                    <a:pt x="125" y="297"/>
                  </a:cubicBezTo>
                  <a:cubicBezTo>
                    <a:pt x="125" y="321"/>
                    <a:pt x="122" y="337"/>
                    <a:pt x="114" y="344"/>
                  </a:cubicBezTo>
                  <a:cubicBezTo>
                    <a:pt x="108" y="350"/>
                    <a:pt x="98" y="354"/>
                    <a:pt x="84" y="356"/>
                  </a:cubicBezTo>
                  <a:cubicBezTo>
                    <a:pt x="79" y="356"/>
                    <a:pt x="72" y="356"/>
                    <a:pt x="62" y="356"/>
                  </a:cubicBezTo>
                  <a:cubicBezTo>
                    <a:pt x="62" y="378"/>
                    <a:pt x="62" y="378"/>
                    <a:pt x="62" y="378"/>
                  </a:cubicBezTo>
                  <a:cubicBezTo>
                    <a:pt x="248" y="378"/>
                    <a:pt x="248" y="378"/>
                    <a:pt x="248" y="378"/>
                  </a:cubicBezTo>
                  <a:cubicBezTo>
                    <a:pt x="248" y="356"/>
                    <a:pt x="248" y="356"/>
                    <a:pt x="248" y="356"/>
                  </a:cubicBezTo>
                  <a:cubicBezTo>
                    <a:pt x="238" y="356"/>
                    <a:pt x="231" y="356"/>
                    <a:pt x="227" y="356"/>
                  </a:cubicBezTo>
                  <a:cubicBezTo>
                    <a:pt x="212" y="354"/>
                    <a:pt x="202" y="350"/>
                    <a:pt x="196" y="344"/>
                  </a:cubicBezTo>
                  <a:cubicBezTo>
                    <a:pt x="189" y="337"/>
                    <a:pt x="185" y="321"/>
                    <a:pt x="185" y="297"/>
                  </a:cubicBezTo>
                  <a:cubicBezTo>
                    <a:pt x="185" y="18"/>
                    <a:pt x="185" y="18"/>
                    <a:pt x="185" y="18"/>
                  </a:cubicBezTo>
                  <a:cubicBezTo>
                    <a:pt x="217" y="19"/>
                    <a:pt x="241" y="29"/>
                    <a:pt x="259" y="49"/>
                  </a:cubicBezTo>
                  <a:cubicBezTo>
                    <a:pt x="276" y="68"/>
                    <a:pt x="286" y="97"/>
                    <a:pt x="290" y="136"/>
                  </a:cubicBezTo>
                  <a:cubicBezTo>
                    <a:pt x="310" y="133"/>
                    <a:pt x="310" y="133"/>
                    <a:pt x="310" y="133"/>
                  </a:cubicBezTo>
                  <a:lnTo>
                    <a:pt x="3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pic>
        <p:nvPicPr>
          <p:cNvPr id="2" name="Grafik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1951" y="6617495"/>
            <a:ext cx="2541421" cy="736130"/>
          </a:xfrm>
          <a:prstGeom prst="rect">
            <a:avLst/>
          </a:prstGeom>
        </p:spPr>
      </p:pic>
      <p:sp>
        <p:nvSpPr>
          <p:cNvPr id="3" name="TextBox 2">
            <a:extLst>
              <a:ext uri="{FF2B5EF4-FFF2-40B4-BE49-F238E27FC236}">
                <a16:creationId xmlns:a16="http://schemas.microsoft.com/office/drawing/2014/main" id="{34E38F55-9F17-4BEE-8039-3347E331F61B}"/>
              </a:ext>
            </a:extLst>
          </p:cNvPr>
          <p:cNvSpPr txBox="1"/>
          <p:nvPr/>
        </p:nvSpPr>
        <p:spPr>
          <a:xfrm>
            <a:off x="278823" y="7198393"/>
            <a:ext cx="2266949" cy="307777"/>
          </a:xfrm>
          <a:prstGeom prst="rect">
            <a:avLst/>
          </a:prstGeom>
          <a:noFill/>
        </p:spPr>
        <p:txBody>
          <a:bodyPr wrap="square" rtlCol="0">
            <a:spAutoFit/>
          </a:bodyPr>
          <a:lstStyle/>
          <a:p>
            <a:r>
              <a:rPr lang="en-US" sz="1400" dirty="0">
                <a:solidFill>
                  <a:schemeClr val="bg1"/>
                </a:solidFill>
                <a:latin typeface="Tele-GroteskNor" pitchFamily="2" charset="0"/>
              </a:rPr>
              <a:t>P</a:t>
            </a:r>
            <a:r>
              <a:rPr lang="mk-MK" sz="1400" dirty="0">
                <a:solidFill>
                  <a:schemeClr val="bg1"/>
                </a:solidFill>
                <a:latin typeface="Tele-GroteskNor" pitchFamily="2" charset="0"/>
              </a:rPr>
              <a:t>OL 006/A1</a:t>
            </a:r>
          </a:p>
        </p:txBody>
      </p:sp>
    </p:spTree>
    <p:extLst>
      <p:ext uri="{BB962C8B-B14F-4D97-AF65-F5344CB8AC3E}">
        <p14:creationId xmlns:p14="http://schemas.microsoft.com/office/powerpoint/2010/main" val="102366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0"/>
            <a:ext cx="10691813" cy="7559676"/>
          </a:xfrm>
          <a:prstGeom prst="rect">
            <a:avLst/>
          </a:prstGeom>
        </p:spPr>
      </p:pic>
      <p:sp>
        <p:nvSpPr>
          <p:cNvPr id="6" name="Rechteck 5"/>
          <p:cNvSpPr/>
          <p:nvPr/>
        </p:nvSpPr>
        <p:spPr>
          <a:xfrm>
            <a:off x="360000" y="360001"/>
            <a:ext cx="7023439" cy="3215712"/>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60965" y="465677"/>
            <a:ext cx="6922473" cy="2973122"/>
          </a:xfrm>
          <a:prstGeom prst="rect">
            <a:avLst/>
          </a:prstGeom>
          <a:noFill/>
        </p:spPr>
        <p:txBody>
          <a:bodyPr wrap="square" rtlCol="0">
            <a:spAutoFit/>
          </a:bodyPr>
          <a:lstStyle/>
          <a:p>
            <a:pPr>
              <a:lnSpc>
                <a:spcPct val="90000"/>
              </a:lnSpc>
            </a:pPr>
            <a:r>
              <a:rPr lang="mk-MK" sz="2800" dirty="0">
                <a:solidFill>
                  <a:schemeClr val="bg1"/>
                </a:solidFill>
                <a:latin typeface="TeleGrotesk Headline Ultra" charset="0"/>
                <a:ea typeface="TeleGrotesk Headline Ultra" charset="0"/>
                <a:cs typeface="TeleGrotesk Headline Ultra" charset="0"/>
              </a:rPr>
              <a:t>ИЗЈАВА</a:t>
            </a:r>
            <a:endParaRPr lang="de-DE" sz="2800" dirty="0">
              <a:solidFill>
                <a:schemeClr val="bg1"/>
              </a:solidFill>
              <a:latin typeface="TeleGrotesk Headline Ultra" charset="0"/>
              <a:ea typeface="TeleGrotesk Headline Ultra" charset="0"/>
              <a:cs typeface="TeleGrotesk Headline Ultra" charset="0"/>
            </a:endParaRPr>
          </a:p>
          <a:p>
            <a:pPr>
              <a:lnSpc>
                <a:spcPct val="90000"/>
              </a:lnSpc>
            </a:pPr>
            <a:endParaRPr lang="de-DE" sz="1800" dirty="0">
              <a:solidFill>
                <a:schemeClr val="bg1"/>
              </a:solidFill>
              <a:latin typeface="TeleGrotesk Headline Ultra" charset="0"/>
              <a:ea typeface="TeleGrotesk Headline Ultra" charset="0"/>
              <a:cs typeface="TeleGrotesk Headline Ultra" charset="0"/>
            </a:endParaRPr>
          </a:p>
          <a:p>
            <a:pPr>
              <a:lnSpc>
                <a:spcPct val="90000"/>
              </a:lnSpc>
            </a:pPr>
            <a:r>
              <a:rPr lang="mk-MK" sz="1800" dirty="0">
                <a:solidFill>
                  <a:schemeClr val="bg1"/>
                </a:solidFill>
                <a:latin typeface="Tele-GroteskNor" charset="0"/>
                <a:ea typeface="Tele-GroteskNor" charset="0"/>
                <a:cs typeface="Tele-GroteskNor" charset="0"/>
              </a:rPr>
              <a:t>Посветени сме на почитување и промовирање на човековите права и социјалните принципи во секоја сфера во нашето работење, вклучувајќи ги и нашите деловни партнери и синџирот на набавки:</a:t>
            </a:r>
            <a:endParaRPr lang="en-GB" sz="1800" dirty="0">
              <a:solidFill>
                <a:schemeClr val="bg1"/>
              </a:solidFill>
              <a:latin typeface="Tele-GroteskNor" charset="0"/>
              <a:ea typeface="Tele-GroteskNor" charset="0"/>
              <a:cs typeface="Tele-GroteskNor" charset="0"/>
            </a:endParaRPr>
          </a:p>
          <a:p>
            <a:pPr>
              <a:lnSpc>
                <a:spcPct val="90000"/>
              </a:lnSpc>
            </a:pPr>
            <a:endParaRPr lang="en-GB" sz="1800" dirty="0">
              <a:solidFill>
                <a:schemeClr val="bg1"/>
              </a:solidFill>
              <a:latin typeface="Tele-GroteskNor" charset="0"/>
              <a:ea typeface="Tele-GroteskNor" charset="0"/>
              <a:cs typeface="Tele-GroteskNor" charset="0"/>
            </a:endParaRPr>
          </a:p>
          <a:p>
            <a:pPr>
              <a:lnSpc>
                <a:spcPct val="90000"/>
              </a:lnSpc>
            </a:pPr>
            <a:r>
              <a:rPr lang="mk-MK" sz="1800" dirty="0">
                <a:solidFill>
                  <a:schemeClr val="bg1"/>
                </a:solidFill>
                <a:latin typeface="Tele-GroteskNor" charset="0"/>
                <a:ea typeface="Tele-GroteskNor" charset="0"/>
                <a:cs typeface="Tele-GroteskNor" charset="0"/>
              </a:rPr>
              <a:t>Групацијата Дојче Телеком и Македонски Телеком сериозно ги сфаќаат сите меѓународно признаени човекови и социјални права и ја прифаќаат својата одговорност како водечка  глобална  телекомуникациска компанија. Успехот на нашата компанија се темели на високите стандарди за квалитет, интегритет и извонредност и гарантираме почитување на човековите права</a:t>
            </a:r>
            <a:r>
              <a:rPr lang="en-GB" sz="1800" dirty="0">
                <a:solidFill>
                  <a:schemeClr val="bg1"/>
                </a:solidFill>
                <a:latin typeface="Tele-GroteskNor" charset="0"/>
                <a:ea typeface="Tele-GroteskNor" charset="0"/>
                <a:cs typeface="Tele-GroteskNor" charset="0"/>
              </a:rPr>
              <a:t>.</a:t>
            </a:r>
            <a:endParaRPr lang="de-DE" sz="1800" dirty="0">
              <a:solidFill>
                <a:schemeClr val="bg1"/>
              </a:solidFill>
              <a:latin typeface="Tele-GroteskNor" charset="0"/>
              <a:ea typeface="Tele-GroteskNor" charset="0"/>
              <a:cs typeface="Tele-GroteskNor" charset="0"/>
            </a:endParaRPr>
          </a:p>
        </p:txBody>
      </p:sp>
    </p:spTree>
    <p:extLst>
      <p:ext uri="{BB962C8B-B14F-4D97-AF65-F5344CB8AC3E}">
        <p14:creationId xmlns:p14="http://schemas.microsoft.com/office/powerpoint/2010/main" val="18194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1"/>
            <a:ext cx="10691813" cy="7559675"/>
          </a:xfrm>
          <a:prstGeom prst="rect">
            <a:avLst/>
          </a:prstGeom>
        </p:spPr>
      </p:pic>
      <p:sp>
        <p:nvSpPr>
          <p:cNvPr id="7" name="Rechteck 6"/>
          <p:cNvSpPr/>
          <p:nvPr/>
        </p:nvSpPr>
        <p:spPr>
          <a:xfrm>
            <a:off x="1967023" y="903766"/>
            <a:ext cx="8731640" cy="6626757"/>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105422" y="1039293"/>
            <a:ext cx="8492238" cy="6443302"/>
          </a:xfrm>
          <a:prstGeom prst="rect">
            <a:avLst/>
          </a:prstGeom>
          <a:noFill/>
        </p:spPr>
        <p:txBody>
          <a:bodyPr wrap="square" rtlCol="0">
            <a:spAutoFit/>
          </a:bodyPr>
          <a:lstStyle/>
          <a:p>
            <a:pPr>
              <a:lnSpc>
                <a:spcPct val="90000"/>
              </a:lnSpc>
            </a:pPr>
            <a:r>
              <a:rPr lang="mk-MK" sz="2000" dirty="0">
                <a:solidFill>
                  <a:schemeClr val="bg1"/>
                </a:solidFill>
                <a:latin typeface="TeleGrotesk Headline Ultra" charset="0"/>
                <a:ea typeface="TeleGrotesk Headline Ultra" charset="0"/>
                <a:cs typeface="TeleGrotesk Headline Ultra" charset="0"/>
              </a:rPr>
              <a:t>Имајќи ја предвид одговорноста како дел од  меѓународна корпоративна групација...</a:t>
            </a:r>
            <a:r>
              <a:rPr lang="en-GB" sz="2000" dirty="0">
                <a:solidFill>
                  <a:schemeClr val="bg1"/>
                </a:solidFill>
                <a:latin typeface="TeleGrotesk Headline Ultra" charset="0"/>
                <a:ea typeface="TeleGrotesk Headline Ultra" charset="0"/>
                <a:cs typeface="TeleGrotesk Headline Ultra" charset="0"/>
              </a:rPr>
              <a:t> </a:t>
            </a:r>
            <a:br>
              <a:rPr lang="de-DE" sz="1800" dirty="0">
                <a:solidFill>
                  <a:schemeClr val="bg1"/>
                </a:solidFill>
                <a:latin typeface="TeleGrotesk Headline Ultra" charset="0"/>
                <a:ea typeface="TeleGrotesk Headline Ultra" charset="0"/>
                <a:cs typeface="TeleGrotesk Headline Ultra" charset="0"/>
              </a:rPr>
            </a:br>
            <a:endParaRPr lang="de-DE" sz="1800" dirty="0">
              <a:solidFill>
                <a:schemeClr val="bg1"/>
              </a:solidFill>
              <a:latin typeface="TeleGrotesk Headline Ultra" charset="0"/>
              <a:ea typeface="TeleGrotesk Headline Ultra" charset="0"/>
              <a:cs typeface="TeleGrotesk Headline Ultra" charset="0"/>
            </a:endParaRPr>
          </a:p>
          <a:p>
            <a:pPr marL="144000" lvl="2" indent="-144000" defTabSz="576226" fontAlgn="base">
              <a:lnSpc>
                <a:spcPct val="90000"/>
              </a:lnSpc>
              <a:spcBef>
                <a:spcPts val="300"/>
              </a:spcBef>
              <a:spcAft>
                <a:spcPct val="0"/>
              </a:spcAft>
              <a:buClr>
                <a:schemeClr val="bg1"/>
              </a:buClr>
              <a:buSzPct val="70000"/>
              <a:buFont typeface="Wingdings 2" panose="05020102010507070707" pitchFamily="18" charset="2"/>
              <a:buChar char="¡"/>
            </a:pPr>
            <a:r>
              <a:rPr lang="mk-MK" sz="1800" dirty="0">
                <a:solidFill>
                  <a:schemeClr val="bg1"/>
                </a:solidFill>
                <a:latin typeface="Tele-GroteskNor" charset="0"/>
                <a:ea typeface="Tele-GroteskNor" charset="0"/>
                <a:cs typeface="Tele-GroteskNor" charset="0"/>
              </a:rPr>
              <a:t>Ја почитуваме  културната, етичката, социјалната, политичката и законската разновидност на нациите и општествата во коишто делуваме како корпоративна групација</a:t>
            </a:r>
            <a:endParaRPr lang="en-GB" sz="1800" dirty="0">
              <a:solidFill>
                <a:schemeClr val="bg1"/>
              </a:solidFill>
              <a:latin typeface="Tele-GroteskNor" charset="0"/>
              <a:ea typeface="Tele-GroteskNor" charset="0"/>
              <a:cs typeface="Tele-GroteskNor" charset="0"/>
            </a:endParaRPr>
          </a:p>
          <a:p>
            <a:pPr marL="144000" lvl="2" indent="-144000" defTabSz="576226" fontAlgn="base">
              <a:lnSpc>
                <a:spcPct val="90000"/>
              </a:lnSpc>
              <a:spcBef>
                <a:spcPts val="300"/>
              </a:spcBef>
              <a:spcAft>
                <a:spcPct val="0"/>
              </a:spcAft>
              <a:buClr>
                <a:schemeClr val="bg1"/>
              </a:buClr>
              <a:buSzPct val="70000"/>
              <a:buFont typeface="Wingdings 2" panose="05020102010507070707" pitchFamily="18" charset="2"/>
              <a:buChar char="¡"/>
            </a:pPr>
            <a:r>
              <a:rPr lang="mk-MK" sz="1800" dirty="0">
                <a:solidFill>
                  <a:schemeClr val="bg1"/>
                </a:solidFill>
                <a:latin typeface="Tele-GroteskNor" charset="0"/>
                <a:ea typeface="Tele-GroteskNor" charset="0"/>
                <a:cs typeface="Tele-GroteskNor" charset="0"/>
              </a:rPr>
              <a:t>Свесни сме за потребата на избалансиран начин да се задоволат денешните социјални, економски и еколошки потреби, при што се зема предвид заштитата на животните и работните услови на идните генерации</a:t>
            </a:r>
            <a:endParaRPr lang="en-GB" sz="1800" dirty="0">
              <a:solidFill>
                <a:schemeClr val="bg1"/>
              </a:solidFill>
              <a:latin typeface="Tele-GroteskNor" charset="0"/>
              <a:ea typeface="Tele-GroteskNor" charset="0"/>
              <a:cs typeface="Tele-GroteskNor" charset="0"/>
            </a:endParaRPr>
          </a:p>
          <a:p>
            <a:pPr marL="144000" lvl="2" indent="-144000" defTabSz="576226" fontAlgn="base">
              <a:lnSpc>
                <a:spcPct val="90000"/>
              </a:lnSpc>
              <a:spcBef>
                <a:spcPts val="300"/>
              </a:spcBef>
              <a:spcAft>
                <a:spcPct val="0"/>
              </a:spcAft>
              <a:buClr>
                <a:schemeClr val="bg1"/>
              </a:buClr>
              <a:buSzPct val="70000"/>
              <a:buFont typeface="Wingdings 2" panose="05020102010507070707" pitchFamily="18" charset="2"/>
              <a:buChar char="¡"/>
            </a:pPr>
            <a:r>
              <a:rPr lang="mk-MK" sz="1800" dirty="0">
                <a:solidFill>
                  <a:schemeClr val="bg1"/>
                </a:solidFill>
                <a:latin typeface="Tele-GroteskNor" charset="0"/>
                <a:ea typeface="Tele-GroteskNor" charset="0"/>
                <a:cs typeface="Tele-GroteskNor" charset="0"/>
              </a:rPr>
              <a:t>Посветени сме  на постојано почитување и промовирање на  човековите и социјалните права во врска со одговорностите коишто произлегуваат од технолошките промени и дигитализацијата</a:t>
            </a:r>
            <a:endParaRPr lang="en-GB" sz="1800" dirty="0">
              <a:solidFill>
                <a:schemeClr val="bg1"/>
              </a:solidFill>
              <a:latin typeface="Tele-GroteskNor" charset="0"/>
              <a:ea typeface="Tele-GroteskNor" charset="0"/>
              <a:cs typeface="Tele-GroteskNor" charset="0"/>
            </a:endParaRPr>
          </a:p>
          <a:p>
            <a:pPr marL="144000" lvl="2" indent="-144000" defTabSz="576226" fontAlgn="base">
              <a:lnSpc>
                <a:spcPct val="90000"/>
              </a:lnSpc>
              <a:spcBef>
                <a:spcPts val="300"/>
              </a:spcBef>
              <a:spcAft>
                <a:spcPct val="0"/>
              </a:spcAft>
              <a:buClr>
                <a:schemeClr val="bg1"/>
              </a:buClr>
              <a:buSzPct val="70000"/>
              <a:buFont typeface="Wingdings 2" panose="05020102010507070707" pitchFamily="18" charset="2"/>
              <a:buChar char="¡"/>
            </a:pPr>
            <a:r>
              <a:rPr lang="mk-MK" sz="1800" dirty="0">
                <a:solidFill>
                  <a:schemeClr val="bg1"/>
                </a:solidFill>
                <a:latin typeface="Tele-GroteskNor" charset="0"/>
                <a:ea typeface="Tele-GroteskNor" charset="0"/>
                <a:cs typeface="Tele-GroteskNor" charset="0"/>
              </a:rPr>
              <a:t>Во согласност со меѓународно признаените норми, директиви и стандарди, особено оние на</a:t>
            </a:r>
            <a:r>
              <a:rPr lang="en-US" sz="1800" dirty="0">
                <a:solidFill>
                  <a:schemeClr val="bg1"/>
                </a:solidFill>
                <a:latin typeface="Tele-GroteskNor" charset="0"/>
                <a:ea typeface="Tele-GroteskNor" charset="0"/>
                <a:cs typeface="Tele-GroteskNor" charset="0"/>
              </a:rPr>
              <a:t>:</a:t>
            </a:r>
            <a:r>
              <a:rPr lang="mk-MK" sz="1800" dirty="0">
                <a:solidFill>
                  <a:schemeClr val="bg1"/>
                </a:solidFill>
                <a:latin typeface="Tele-GroteskNor" charset="0"/>
                <a:ea typeface="Tele-GroteskNor" charset="0"/>
                <a:cs typeface="Tele-GroteskNor" charset="0"/>
              </a:rPr>
              <a:t> </a:t>
            </a:r>
            <a:br>
              <a:rPr lang="de-DE" sz="1800" dirty="0">
                <a:solidFill>
                  <a:schemeClr val="bg1"/>
                </a:solidFill>
                <a:latin typeface="Tele-GroteskNor" charset="0"/>
                <a:ea typeface="Tele-GroteskNor" charset="0"/>
                <a:cs typeface="Tele-GroteskNor" charset="0"/>
              </a:rPr>
            </a:br>
            <a:endParaRPr lang="de-DE" sz="1800" dirty="0">
              <a:solidFill>
                <a:schemeClr val="bg1"/>
              </a:solidFill>
              <a:latin typeface="Tele-GroteskNor" charset="0"/>
              <a:ea typeface="Tele-GroteskNor" charset="0"/>
              <a:cs typeface="Tele-GroteskNor" charset="0"/>
            </a:endParaRP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ru-RU" sz="1800" dirty="0">
                <a:solidFill>
                  <a:schemeClr val="bg1"/>
                </a:solidFill>
                <a:latin typeface="Tele-GroteskNor" charset="0"/>
                <a:ea typeface="Tele-GroteskNor" charset="0"/>
                <a:cs typeface="Tele-GroteskNor" charset="0"/>
              </a:rPr>
              <a:t>Меѓународната декларација за човековите права</a:t>
            </a:r>
            <a:r>
              <a:rPr lang="en-GB" sz="1800" dirty="0">
                <a:solidFill>
                  <a:schemeClr val="bg1"/>
                </a:solidFill>
                <a:latin typeface="Tele-GroteskNor" charset="0"/>
                <a:ea typeface="Tele-GroteskNor" charset="0"/>
                <a:cs typeface="Tele-GroteskNor" charset="0"/>
              </a:rPr>
              <a:t>, </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mk-MK" sz="1800" dirty="0">
                <a:solidFill>
                  <a:schemeClr val="bg1"/>
                </a:solidFill>
                <a:latin typeface="Tele-GroteskNor" charset="0"/>
                <a:ea typeface="Tele-GroteskNor" charset="0"/>
                <a:cs typeface="Tele-GroteskNor" charset="0"/>
              </a:rPr>
              <a:t>Основните конвенции на </a:t>
            </a:r>
            <a:r>
              <a:rPr lang="ru-RU" sz="1800" dirty="0">
                <a:solidFill>
                  <a:schemeClr val="bg1"/>
                </a:solidFill>
                <a:latin typeface="Tele-GroteskNor" charset="0"/>
                <a:ea typeface="Tele-GroteskNor" charset="0"/>
                <a:cs typeface="Tele-GroteskNor" charset="0"/>
              </a:rPr>
              <a:t>меѓународната организација на трудот </a:t>
            </a:r>
            <a:r>
              <a:rPr lang="en-GB" sz="1800" dirty="0">
                <a:solidFill>
                  <a:schemeClr val="bg1"/>
                </a:solidFill>
                <a:latin typeface="Tele-GroteskNor" charset="0"/>
                <a:ea typeface="Tele-GroteskNor" charset="0"/>
                <a:cs typeface="Tele-GroteskNor" charset="0"/>
              </a:rPr>
              <a:t>, </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mk-MK" sz="1800" dirty="0">
                <a:solidFill>
                  <a:schemeClr val="bg1"/>
                </a:solidFill>
                <a:latin typeface="Tele-GroteskNor" charset="0"/>
                <a:ea typeface="Tele-GroteskNor" charset="0"/>
                <a:cs typeface="Tele-GroteskNor" charset="0"/>
              </a:rPr>
              <a:t>Насоките на </a:t>
            </a:r>
            <a:r>
              <a:rPr lang="ru-RU" sz="1800" dirty="0">
                <a:solidFill>
                  <a:schemeClr val="bg1"/>
                </a:solidFill>
                <a:latin typeface="Tele-GroteskNor" charset="0"/>
                <a:ea typeface="Tele-GroteskNor" charset="0"/>
                <a:cs typeface="Tele-GroteskNor" charset="0"/>
              </a:rPr>
              <a:t>Организацијата за економска соработка и развој </a:t>
            </a:r>
            <a:r>
              <a:rPr lang="en-GB" sz="1800" dirty="0">
                <a:solidFill>
                  <a:schemeClr val="bg1"/>
                </a:solidFill>
                <a:latin typeface="Tele-GroteskNor" charset="0"/>
                <a:ea typeface="Tele-GroteskNor" charset="0"/>
                <a:cs typeface="Tele-GroteskNor" charset="0"/>
              </a:rPr>
              <a:t>, </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mk-MK" sz="1800" dirty="0">
                <a:solidFill>
                  <a:schemeClr val="bg1"/>
                </a:solidFill>
                <a:latin typeface="Tele-GroteskNor" charset="0"/>
                <a:ea typeface="Tele-GroteskNor" charset="0"/>
                <a:cs typeface="Tele-GroteskNor" charset="0"/>
              </a:rPr>
              <a:t>Глобалниот договор</a:t>
            </a:r>
            <a:r>
              <a:rPr lang="en-GB" sz="1800" dirty="0">
                <a:solidFill>
                  <a:schemeClr val="bg1"/>
                </a:solidFill>
                <a:latin typeface="Tele-GroteskNor" charset="0"/>
                <a:ea typeface="Tele-GroteskNor" charset="0"/>
                <a:cs typeface="Tele-GroteskNor" charset="0"/>
              </a:rPr>
              <a:t>, </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ru-RU" sz="1800" dirty="0">
                <a:solidFill>
                  <a:schemeClr val="bg1"/>
                </a:solidFill>
                <a:latin typeface="Tele-GroteskNor" charset="0"/>
                <a:ea typeface="Tele-GroteskNor" charset="0"/>
                <a:cs typeface="Tele-GroteskNor" charset="0"/>
              </a:rPr>
              <a:t>Трипартитната декларација за принципите што се однесуваат на мултинационалните</a:t>
            </a:r>
            <a:r>
              <a:rPr lang="mk-MK" sz="1800" dirty="0">
                <a:solidFill>
                  <a:schemeClr val="bg1"/>
                </a:solidFill>
                <a:latin typeface="Tele-GroteskNor" charset="0"/>
                <a:ea typeface="Tele-GroteskNor" charset="0"/>
                <a:cs typeface="Tele-GroteskNor" charset="0"/>
              </a:rPr>
              <a:t> </a:t>
            </a:r>
            <a:r>
              <a:rPr lang="ru-RU" sz="1800" dirty="0">
                <a:solidFill>
                  <a:schemeClr val="bg1"/>
                </a:solidFill>
                <a:latin typeface="Tele-GroteskNor" charset="0"/>
                <a:ea typeface="Tele-GroteskNor" charset="0"/>
                <a:cs typeface="Tele-GroteskNor" charset="0"/>
              </a:rPr>
              <a:t>претпријатија </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ru-RU" sz="1800" dirty="0">
                <a:solidFill>
                  <a:schemeClr val="bg1"/>
                </a:solidFill>
                <a:latin typeface="Tele-GroteskNor" charset="0"/>
                <a:ea typeface="Tele-GroteskNor" charset="0"/>
                <a:cs typeface="Tele-GroteskNor" charset="0"/>
              </a:rPr>
              <a:t> </a:t>
            </a:r>
            <a:r>
              <a:rPr lang="mk-MK" sz="1800" dirty="0">
                <a:solidFill>
                  <a:schemeClr val="bg1"/>
                </a:solidFill>
                <a:latin typeface="Tele-GroteskNor" charset="0"/>
                <a:ea typeface="Tele-GroteskNor" charset="0"/>
                <a:cs typeface="Tele-GroteskNor" charset="0"/>
              </a:rPr>
              <a:t>и </a:t>
            </a:r>
            <a:r>
              <a:rPr lang="ru-RU" sz="1800" dirty="0">
                <a:solidFill>
                  <a:schemeClr val="bg1"/>
                </a:solidFill>
                <a:latin typeface="Tele-GroteskNor" charset="0"/>
                <a:ea typeface="Tele-GroteskNor" charset="0"/>
                <a:cs typeface="Tele-GroteskNor" charset="0"/>
              </a:rPr>
              <a:t>Социјалната политика </a:t>
            </a:r>
            <a:r>
              <a:rPr lang="en-GB" sz="1800" dirty="0">
                <a:solidFill>
                  <a:schemeClr val="bg1"/>
                </a:solidFill>
                <a:latin typeface="Tele-GroteskNor" charset="0"/>
                <a:ea typeface="Tele-GroteskNor" charset="0"/>
                <a:cs typeface="Tele-GroteskNor" charset="0"/>
              </a:rPr>
              <a:t>(</a:t>
            </a:r>
            <a:r>
              <a:rPr lang="mk-MK" sz="1800" dirty="0">
                <a:solidFill>
                  <a:schemeClr val="bg1"/>
                </a:solidFill>
                <a:latin typeface="Tele-GroteskNor" charset="0"/>
                <a:ea typeface="Tele-GroteskNor" charset="0"/>
                <a:cs typeface="Tele-GroteskNor" charset="0"/>
              </a:rPr>
              <a:t>Декларација за мултинационалните претпријатија</a:t>
            </a:r>
            <a:r>
              <a:rPr lang="en-GB" sz="1800" dirty="0">
                <a:solidFill>
                  <a:schemeClr val="bg1"/>
                </a:solidFill>
                <a:latin typeface="Tele-GroteskNor" charset="0"/>
                <a:ea typeface="Tele-GroteskNor" charset="0"/>
                <a:cs typeface="Tele-GroteskNor" charset="0"/>
              </a:rPr>
              <a:t>),</a:t>
            </a:r>
          </a:p>
          <a:p>
            <a:pPr marL="406400" lvl="3" indent="-179388" defTabSz="576226" fontAlgn="base">
              <a:lnSpc>
                <a:spcPct val="90000"/>
              </a:lnSpc>
              <a:spcBef>
                <a:spcPts val="300"/>
              </a:spcBef>
              <a:spcAft>
                <a:spcPct val="0"/>
              </a:spcAft>
              <a:buClr>
                <a:schemeClr val="bg1"/>
              </a:buClr>
              <a:buSzPct val="70000"/>
              <a:buFont typeface="Wingdings 2" panose="05020102010507070707" pitchFamily="18" charset="2"/>
              <a:buChar char="¡"/>
            </a:pPr>
            <a:r>
              <a:rPr lang="mk-MK" sz="1800" dirty="0">
                <a:solidFill>
                  <a:schemeClr val="bg1"/>
                </a:solidFill>
                <a:latin typeface="Tele-GroteskNor" charset="0"/>
                <a:ea typeface="Tele-GroteskNor" charset="0"/>
                <a:cs typeface="Tele-GroteskNor" charset="0"/>
              </a:rPr>
              <a:t>и Водечките принципи </a:t>
            </a:r>
            <a:r>
              <a:rPr lang="ru-RU" sz="1800" dirty="0">
                <a:solidFill>
                  <a:schemeClr val="bg1"/>
                </a:solidFill>
                <a:latin typeface="Tele-GroteskNor" charset="0"/>
                <a:ea typeface="Tele-GroteskNor" charset="0"/>
                <a:cs typeface="Tele-GroteskNor" charset="0"/>
              </a:rPr>
              <a:t>за бизнис и човекови права</a:t>
            </a:r>
            <a:br>
              <a:rPr lang="de-DE" sz="1400" dirty="0">
                <a:solidFill>
                  <a:schemeClr val="bg1"/>
                </a:solidFill>
                <a:latin typeface="Tele-GroteskNor" charset="0"/>
                <a:ea typeface="Tele-GroteskNor" charset="0"/>
                <a:cs typeface="Tele-GroteskNor" charset="0"/>
              </a:rPr>
            </a:br>
            <a:endParaRPr lang="de-DE" sz="1400" dirty="0">
              <a:solidFill>
                <a:schemeClr val="bg1"/>
              </a:solidFill>
              <a:latin typeface="Tele-GroteskNor" charset="0"/>
              <a:ea typeface="Tele-GroteskNor" charset="0"/>
              <a:cs typeface="Tele-GroteskNor" charset="0"/>
            </a:endParaRPr>
          </a:p>
          <a:p>
            <a:pPr>
              <a:lnSpc>
                <a:spcPct val="90000"/>
              </a:lnSpc>
            </a:pPr>
            <a:r>
              <a:rPr lang="mk-MK" sz="1800" dirty="0">
                <a:solidFill>
                  <a:schemeClr val="bg1"/>
                </a:solidFill>
                <a:latin typeface="TeleGrotesk Headline Ultra" charset="0"/>
                <a:ea typeface="TeleGrotesk Headline Ultra" charset="0"/>
                <a:cs typeface="TeleGrotesk Headline Ultra" charset="0"/>
              </a:rPr>
              <a:t>Дојче телеком и македонски телеком  ги прифаќаат следниве основни човекови права и социјални принципи </a:t>
            </a:r>
            <a:r>
              <a:rPr lang="en-GB" sz="1800" dirty="0">
                <a:solidFill>
                  <a:schemeClr val="bg1"/>
                </a:solidFill>
                <a:latin typeface="TeleGrotesk Headline Ultra" charset="0"/>
                <a:ea typeface="TeleGrotesk Headline Ultra" charset="0"/>
                <a:cs typeface="TeleGrotesk Headline Ultra" charset="0"/>
              </a:rPr>
              <a:t>:</a:t>
            </a:r>
            <a:endParaRPr lang="de-DE" sz="1800" dirty="0">
              <a:solidFill>
                <a:schemeClr val="bg1"/>
              </a:solidFill>
              <a:latin typeface="TeleGrotesk Headline Ultra" charset="0"/>
              <a:ea typeface="TeleGrotesk Headline Ultra" charset="0"/>
              <a:cs typeface="TeleGrotesk Headline Ultra" charset="0"/>
            </a:endParaRPr>
          </a:p>
        </p:txBody>
      </p:sp>
    </p:spTree>
    <p:extLst>
      <p:ext uri="{BB962C8B-B14F-4D97-AF65-F5344CB8AC3E}">
        <p14:creationId xmlns:p14="http://schemas.microsoft.com/office/powerpoint/2010/main" val="205008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 y="-1"/>
            <a:ext cx="10691813" cy="7558637"/>
          </a:xfrm>
          <a:prstGeom prst="rect">
            <a:avLst/>
          </a:prstGeom>
        </p:spPr>
      </p:pic>
      <p:sp>
        <p:nvSpPr>
          <p:cNvPr id="5" name="Rechteck 4"/>
          <p:cNvSpPr/>
          <p:nvPr/>
        </p:nvSpPr>
        <p:spPr>
          <a:xfrm>
            <a:off x="72909" y="686694"/>
            <a:ext cx="8635156" cy="6847196"/>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180872" y="1207461"/>
            <a:ext cx="8357071" cy="6326429"/>
          </a:xfrm>
          <a:prstGeom prst="rect">
            <a:avLst/>
          </a:prstGeom>
          <a:noFill/>
        </p:spPr>
        <p:txBody>
          <a:bodyPr wrap="square" numCol="2" spcCol="180000" rtlCol="0">
            <a:spAutoFit/>
          </a:bodyPr>
          <a:lstStyle/>
          <a:p>
            <a:pPr marL="0" lvl="2" defTabSz="576226" fontAlgn="base">
              <a:lnSpc>
                <a:spcPct val="90000"/>
              </a:lnSpc>
              <a:spcBef>
                <a:spcPts val="300"/>
              </a:spcBef>
              <a:spcAft>
                <a:spcPct val="0"/>
              </a:spcAft>
              <a:buClr>
                <a:schemeClr val="bg1"/>
              </a:buClr>
              <a:buSzPct val="70000"/>
            </a:pPr>
            <a:r>
              <a:rPr lang="mk-MK" sz="1700" dirty="0">
                <a:solidFill>
                  <a:schemeClr val="bg1"/>
                </a:solidFill>
                <a:latin typeface="Tele-GroteskNor" charset="0"/>
                <a:ea typeface="Tele-GroteskNor" charset="0"/>
                <a:cs typeface="Tele-GroteskNor" charset="0"/>
              </a:rPr>
              <a:t>Групацијата Дојче Телеком и Македонски Телеком</a:t>
            </a:r>
            <a:r>
              <a:rPr lang="de-DE" sz="1700" dirty="0">
                <a:solidFill>
                  <a:schemeClr val="bg1"/>
                </a:solidFill>
                <a:latin typeface="Tele-GroteskNor" charset="0"/>
                <a:ea typeface="Tele-GroteskNor" charset="0"/>
                <a:cs typeface="Tele-GroteskNor" charset="0"/>
              </a:rPr>
              <a:t>…</a:t>
            </a:r>
            <a:br>
              <a:rPr lang="de-DE" sz="1200" dirty="0">
                <a:solidFill>
                  <a:schemeClr val="bg1"/>
                </a:solidFill>
                <a:latin typeface="Tele-GroteskNor" charset="0"/>
                <a:ea typeface="Tele-GroteskNor" charset="0"/>
                <a:cs typeface="Tele-GroteskNor" charset="0"/>
              </a:rPr>
            </a:br>
            <a:endParaRPr lang="de-DE" sz="1200" dirty="0">
              <a:solidFill>
                <a:schemeClr val="bg1"/>
              </a:solidFill>
              <a:latin typeface="Tele-GroteskNor" charset="0"/>
              <a:ea typeface="Tele-GroteskNor" charset="0"/>
              <a:cs typeface="Tele-GroteskNor" charset="0"/>
            </a:endParaRPr>
          </a:p>
          <a:p>
            <a:pPr marL="228600" lvl="2" indent="-228600" defTabSz="576226" fontAlgn="base">
              <a:lnSpc>
                <a:spcPts val="1900"/>
              </a:lnSpc>
              <a:spcBef>
                <a:spcPts val="300"/>
              </a:spcBef>
              <a:spcAft>
                <a:spcPct val="0"/>
              </a:spcAft>
              <a:buClr>
                <a:schemeClr val="bg1"/>
              </a:buClr>
              <a:buSzPct val="100000"/>
              <a:buFont typeface="+mj-lt"/>
              <a:buAutoNum type="arabicPeriod"/>
            </a:pPr>
            <a:r>
              <a:rPr lang="mk-MK" sz="1800" dirty="0">
                <a:solidFill>
                  <a:schemeClr val="bg1"/>
                </a:solidFill>
                <a:latin typeface="Tele-GroteskNor" charset="0"/>
                <a:ea typeface="Tele-GroteskNor" charset="0"/>
                <a:cs typeface="Tele-GroteskNor" charset="0"/>
              </a:rPr>
              <a:t>Јa прифаќа и почитува културната, социјалната, политичката и законската разновидност на сите нации и општества и е посветена на континуираното почитување и промовирање на меѓународно признаените човекови права</a:t>
            </a:r>
            <a:r>
              <a:rPr lang="en-GB" sz="1700" dirty="0">
                <a:solidFill>
                  <a:schemeClr val="bg1"/>
                </a:solidFill>
                <a:latin typeface="Tele-GroteskNor" charset="0"/>
                <a:ea typeface="Tele-GroteskNor" charset="0"/>
                <a:cs typeface="Tele-GroteskNor" charset="0"/>
              </a:rPr>
              <a:t>; </a:t>
            </a:r>
          </a:p>
          <a:p>
            <a:pPr marL="228600" lvl="2" indent="-228600" defTabSz="576226" fontAlgn="base">
              <a:lnSpc>
                <a:spcPct val="90000"/>
              </a:lnSpc>
              <a:spcBef>
                <a:spcPts val="300"/>
              </a:spcBef>
              <a:spcAft>
                <a:spcPct val="0"/>
              </a:spcAft>
              <a:buClr>
                <a:schemeClr val="bg1"/>
              </a:buClr>
              <a:buSzPct val="100000"/>
              <a:buFont typeface="+mj-lt"/>
              <a:buAutoNum type="arabicPeriod"/>
            </a:pPr>
            <a:r>
              <a:rPr lang="mk-MK" sz="1800" dirty="0">
                <a:solidFill>
                  <a:schemeClr val="bg1"/>
                </a:solidFill>
                <a:latin typeface="Tele-GroteskNor" charset="0"/>
                <a:ea typeface="Tele-GroteskNor" charset="0"/>
                <a:cs typeface="Tele-GroteskNor" charset="0"/>
              </a:rPr>
              <a:t>ги признава основните права на слобода на здружување и правото на колективно договарање во рамките на опсегот на националните прописи и постојните договори. Исто така, се залага за соработка со легитимните демократски претставници на вработените на отворен и доверлив начин врз основа на конструктивен социјален дијалог, со цел постигнување на фер рамнотежа на интереси</a:t>
            </a:r>
            <a:r>
              <a:rPr lang="en-GB" sz="1800" dirty="0">
                <a:solidFill>
                  <a:schemeClr val="bg1"/>
                </a:solidFill>
                <a:latin typeface="Tele-GroteskNor" charset="0"/>
                <a:ea typeface="Tele-GroteskNor" charset="0"/>
                <a:cs typeface="Tele-GroteskNor" charset="0"/>
              </a:rPr>
              <a:t>;</a:t>
            </a:r>
          </a:p>
          <a:p>
            <a:pPr marL="228600" lvl="2" indent="-228600" defTabSz="576226" fontAlgn="base">
              <a:lnSpc>
                <a:spcPct val="90000"/>
              </a:lnSpc>
              <a:spcBef>
                <a:spcPts val="300"/>
              </a:spcBef>
              <a:spcAft>
                <a:spcPct val="0"/>
              </a:spcAft>
              <a:buClr>
                <a:schemeClr val="bg1"/>
              </a:buClr>
              <a:buSzPct val="100000"/>
              <a:buFont typeface="+mj-lt"/>
              <a:buAutoNum type="arabicPeriod"/>
            </a:pPr>
            <a:r>
              <a:rPr lang="mk-MK" sz="1800" dirty="0">
                <a:solidFill>
                  <a:schemeClr val="bg1"/>
                </a:solidFill>
                <a:latin typeface="Tele-GroteskNor" charset="0"/>
                <a:ea typeface="Tele-GroteskNor" charset="0"/>
                <a:cs typeface="Tele-GroteskNor" charset="0"/>
              </a:rPr>
              <a:t>категорично се залага за забрана на каков било вид на присилна работа, трговија со луѓе и модерно ропство</a:t>
            </a:r>
            <a:r>
              <a:rPr lang="en-GB" sz="1700" dirty="0">
                <a:solidFill>
                  <a:schemeClr val="bg1"/>
                </a:solidFill>
                <a:latin typeface="Tele-GroteskNor" charset="0"/>
                <a:ea typeface="Tele-GroteskNor" charset="0"/>
                <a:cs typeface="Tele-GroteskNor" charset="0"/>
              </a:rPr>
              <a:t>;</a:t>
            </a:r>
          </a:p>
          <a:p>
            <a:pPr marL="228600" lvl="2" indent="-228600" defTabSz="576226" fontAlgn="base">
              <a:lnSpc>
                <a:spcPct val="90000"/>
              </a:lnSpc>
              <a:spcBef>
                <a:spcPts val="300"/>
              </a:spcBef>
              <a:spcAft>
                <a:spcPct val="0"/>
              </a:spcAft>
              <a:buClr>
                <a:schemeClr val="bg1"/>
              </a:buClr>
              <a:buSzPct val="100000"/>
              <a:buFont typeface="+mj-lt"/>
              <a:buAutoNum type="arabicPeriod"/>
            </a:pPr>
            <a:r>
              <a:rPr lang="mk-MK" sz="1800" dirty="0">
                <a:solidFill>
                  <a:schemeClr val="bg1"/>
                </a:solidFill>
                <a:latin typeface="Tele-GroteskNor" charset="0"/>
                <a:ea typeface="Tele-GroteskNor" charset="0"/>
                <a:cs typeface="Tele-GroteskNor" charset="0"/>
              </a:rPr>
              <a:t>посветена е на укинување на експлоатирањето на детскиот труд и гарантира дека се запазува минималната возраст за вработување во  Групацијата Дојче Телеком  и Македонски Телеком во согласност со прописите</a:t>
            </a:r>
            <a:r>
              <a:rPr lang="en-GB" sz="1800" dirty="0">
                <a:solidFill>
                  <a:schemeClr val="bg1"/>
                </a:solidFill>
                <a:latin typeface="Tele-GroteskNor" charset="0"/>
                <a:ea typeface="Tele-GroteskNor" charset="0"/>
                <a:cs typeface="Tele-GroteskNor" charset="0"/>
              </a:rPr>
              <a:t>;</a:t>
            </a:r>
            <a:endParaRPr lang="mk-MK" sz="1800" dirty="0">
              <a:solidFill>
                <a:schemeClr val="bg1"/>
              </a:solidFill>
              <a:latin typeface="Tele-GroteskNor" charset="0"/>
              <a:ea typeface="Tele-GroteskNor" charset="0"/>
              <a:cs typeface="Tele-GroteskNor" charset="0"/>
            </a:endParaRPr>
          </a:p>
          <a:p>
            <a:pPr marL="228600" lvl="2" indent="-228600" defTabSz="576226" fontAlgn="base">
              <a:lnSpc>
                <a:spcPct val="90000"/>
              </a:lnSpc>
              <a:spcBef>
                <a:spcPts val="300"/>
              </a:spcBef>
              <a:spcAft>
                <a:spcPct val="0"/>
              </a:spcAft>
              <a:buClr>
                <a:schemeClr val="bg1"/>
              </a:buClr>
              <a:buSzPct val="100000"/>
              <a:buFont typeface="+mj-lt"/>
              <a:buAutoNum type="arabicPeriod"/>
            </a:pPr>
            <a:r>
              <a:rPr lang="mk-MK" sz="1800" dirty="0">
                <a:solidFill>
                  <a:schemeClr val="bg1"/>
                </a:solidFill>
                <a:latin typeface="Tele-GroteskNor" charset="0"/>
                <a:ea typeface="Tele-GroteskNor" charset="0"/>
                <a:cs typeface="Tele-GroteskNor" charset="0"/>
              </a:rPr>
              <a:t>ја отфрла секоја форма на дискриминација на работното место и се залага за промовирање на еднаквите можности како и разноликост на сите вработени во поглед на пол, возраст, култура, религија, способност и сексуална ориентација</a:t>
            </a:r>
            <a:r>
              <a:rPr lang="en-GB" sz="1800" dirty="0">
                <a:solidFill>
                  <a:schemeClr val="bg1"/>
                </a:solidFill>
                <a:latin typeface="Tele-GroteskNor" charset="0"/>
                <a:ea typeface="Tele-GroteskNor" charset="0"/>
                <a:cs typeface="Tele-GroteskNor" charset="0"/>
              </a:rPr>
              <a:t>;</a:t>
            </a:r>
          </a:p>
          <a:p>
            <a:pPr marL="228600" lvl="2" indent="-228600" defTabSz="576226" fontAlgn="base">
              <a:lnSpc>
                <a:spcPct val="90000"/>
              </a:lnSpc>
              <a:spcBef>
                <a:spcPts val="300"/>
              </a:spcBef>
              <a:spcAft>
                <a:spcPct val="0"/>
              </a:spcAft>
              <a:buClr>
                <a:schemeClr val="bg1"/>
              </a:buClr>
              <a:buSzPct val="100000"/>
              <a:buFont typeface="+mj-lt"/>
              <a:buAutoNum type="arabicPeriod"/>
            </a:pPr>
            <a:r>
              <a:rPr lang="mk-MK" sz="1800" dirty="0">
                <a:solidFill>
                  <a:schemeClr val="bg1"/>
                </a:solidFill>
                <a:latin typeface="Tele-GroteskNor" charset="0"/>
                <a:ea typeface="Tele-GroteskNor" charset="0"/>
                <a:cs typeface="Tele-GroteskNor" charset="0"/>
              </a:rPr>
              <a:t>посветена е на почитување на сите вработени без користење на каква било форма на телесна казна, ментална или физичка принуда, злоупотреба или малтретирање или закана за таков третман</a:t>
            </a:r>
            <a:r>
              <a:rPr lang="en-GB" sz="1800" dirty="0">
                <a:solidFill>
                  <a:schemeClr val="bg1"/>
                </a:solidFill>
                <a:latin typeface="Tele-GroteskNor" charset="0"/>
                <a:ea typeface="Tele-GroteskNor" charset="0"/>
                <a:cs typeface="Tele-GroteskNor" charset="0"/>
              </a:rPr>
              <a:t>;</a:t>
            </a:r>
          </a:p>
          <a:p>
            <a:pPr marL="228600" lvl="2" indent="-228600" defTabSz="576226" fontAlgn="base">
              <a:lnSpc>
                <a:spcPct val="90000"/>
              </a:lnSpc>
              <a:spcBef>
                <a:spcPts val="300"/>
              </a:spcBef>
              <a:spcAft>
                <a:spcPct val="0"/>
              </a:spcAft>
              <a:buClr>
                <a:schemeClr val="bg1"/>
              </a:buClr>
              <a:buSzPct val="100000"/>
              <a:buFont typeface="+mj-lt"/>
              <a:buAutoNum type="arabicPeriod"/>
            </a:pPr>
            <a:r>
              <a:rPr lang="mk-MK" sz="1800" dirty="0">
                <a:solidFill>
                  <a:schemeClr val="bg1"/>
                </a:solidFill>
                <a:latin typeface="Tele-GroteskNor" charset="0"/>
                <a:ea typeface="Tele-GroteskNor" charset="0"/>
                <a:cs typeface="Tele-GroteskNor" charset="0"/>
              </a:rPr>
              <a:t>го почитува правото на разумен надомест врз основа на договор во согласност со соодветниот национален пазар на труд, при што се предвидува најмалку минимална плата гарантирана со закон и гарантира почитување на соодветните национални прописи за работно време и редовен платен одмор</a:t>
            </a:r>
            <a:r>
              <a:rPr lang="en-GB" sz="1800" dirty="0">
                <a:solidFill>
                  <a:schemeClr val="bg1"/>
                </a:solidFill>
                <a:latin typeface="Tele-GroteskNor" charset="0"/>
                <a:ea typeface="Tele-GroteskNor" charset="0"/>
                <a:cs typeface="Tele-GroteskNor" charset="0"/>
              </a:rPr>
              <a:t>;</a:t>
            </a:r>
            <a:endParaRPr lang="de-DE" sz="1800" dirty="0">
              <a:solidFill>
                <a:schemeClr val="bg1"/>
              </a:solidFill>
              <a:latin typeface="Tele-GroteskNor" charset="0"/>
              <a:ea typeface="Tele-GroteskNor" charset="0"/>
              <a:cs typeface="Tele-GroteskNor" charset="0"/>
            </a:endParaRPr>
          </a:p>
        </p:txBody>
      </p:sp>
      <p:sp>
        <p:nvSpPr>
          <p:cNvPr id="7" name="Rechteck 6"/>
          <p:cNvSpPr/>
          <p:nvPr/>
        </p:nvSpPr>
        <p:spPr>
          <a:xfrm>
            <a:off x="223406" y="737351"/>
            <a:ext cx="6186309" cy="369332"/>
          </a:xfrm>
          <a:prstGeom prst="rect">
            <a:avLst/>
          </a:prstGeom>
        </p:spPr>
        <p:txBody>
          <a:bodyPr wrap="none">
            <a:spAutoFit/>
          </a:bodyPr>
          <a:lstStyle/>
          <a:p>
            <a:pPr>
              <a:lnSpc>
                <a:spcPct val="90000"/>
              </a:lnSpc>
            </a:pPr>
            <a:r>
              <a:rPr lang="mk-MK" sz="2000" dirty="0">
                <a:solidFill>
                  <a:schemeClr val="bg1"/>
                </a:solidFill>
                <a:latin typeface="TeleGrotesk Headline Ultra" charset="0"/>
                <a:ea typeface="TeleGrotesk Headline Ultra" charset="0"/>
                <a:cs typeface="TeleGrotesk Headline Ultra" charset="0"/>
              </a:rPr>
              <a:t>основни човекови права и социјални принципи</a:t>
            </a:r>
            <a:endParaRPr lang="de-DE" sz="2000" dirty="0">
              <a:solidFill>
                <a:schemeClr val="bg1"/>
              </a:solidFill>
              <a:latin typeface="TeleGrotesk Headline Ultra" charset="0"/>
              <a:ea typeface="TeleGrotesk Headline Ultra" charset="0"/>
              <a:cs typeface="TeleGrotesk Headline Ultra" charset="0"/>
            </a:endParaRPr>
          </a:p>
        </p:txBody>
      </p:sp>
    </p:spTree>
    <p:extLst>
      <p:ext uri="{BB962C8B-B14F-4D97-AF65-F5344CB8AC3E}">
        <p14:creationId xmlns:p14="http://schemas.microsoft.com/office/powerpoint/2010/main" val="80112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flipH="1">
            <a:off x="0" y="0"/>
            <a:ext cx="10691813" cy="7559676"/>
          </a:xfrm>
          <a:prstGeom prst="rect">
            <a:avLst/>
          </a:prstGeom>
        </p:spPr>
      </p:pic>
      <p:sp>
        <p:nvSpPr>
          <p:cNvPr id="5" name="Rechteck 4"/>
          <p:cNvSpPr/>
          <p:nvPr/>
        </p:nvSpPr>
        <p:spPr>
          <a:xfrm>
            <a:off x="2870790" y="2424223"/>
            <a:ext cx="7644827" cy="4973038"/>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048862" y="2730039"/>
            <a:ext cx="7375783" cy="4635115"/>
          </a:xfrm>
          <a:prstGeom prst="rect">
            <a:avLst/>
          </a:prstGeom>
        </p:spPr>
        <p:txBody>
          <a:bodyPr wrap="square">
            <a:spAutoFit/>
          </a:bodyPr>
          <a:lstStyle/>
          <a:p>
            <a:pPr>
              <a:lnSpc>
                <a:spcPct val="90000"/>
              </a:lnSpc>
            </a:pPr>
            <a:r>
              <a:rPr lang="mk-MK" sz="2000" dirty="0">
                <a:solidFill>
                  <a:schemeClr val="bg1"/>
                </a:solidFill>
                <a:latin typeface="TeleGrotesk Headline Ultra" charset="0"/>
                <a:ea typeface="TeleGrotesk Headline Ultra" charset="0"/>
                <a:cs typeface="TeleGrotesk Headline Ultra" charset="0"/>
              </a:rPr>
              <a:t>Основни човекови права и социјални принципи</a:t>
            </a:r>
            <a:br>
              <a:rPr lang="de-DE" sz="1600" dirty="0">
                <a:solidFill>
                  <a:schemeClr val="bg1"/>
                </a:solidFill>
                <a:latin typeface="TeleGrotesk Headline Ultra" charset="0"/>
                <a:ea typeface="TeleGrotesk Headline Ultra" charset="0"/>
                <a:cs typeface="TeleGrotesk Headline Ultra" charset="0"/>
              </a:rPr>
            </a:br>
            <a:endParaRPr lang="de-DE" sz="1600" dirty="0">
              <a:solidFill>
                <a:schemeClr val="bg1"/>
              </a:solidFill>
              <a:latin typeface="TeleGrotesk Headline Ultra" charset="0"/>
              <a:ea typeface="TeleGrotesk Headline Ultra" charset="0"/>
              <a:cs typeface="TeleGrotesk Headline Ultra" charset="0"/>
            </a:endParaRPr>
          </a:p>
          <a:p>
            <a:pPr marL="0" lvl="2">
              <a:lnSpc>
                <a:spcPct val="90000"/>
              </a:lnSpc>
            </a:pPr>
            <a:r>
              <a:rPr lang="mk-MK" sz="1800" dirty="0">
                <a:solidFill>
                  <a:schemeClr val="bg1"/>
                </a:solidFill>
                <a:latin typeface="Tele-GroteskNor" pitchFamily="2" charset="0"/>
                <a:ea typeface="Tele-GroteskNor" charset="0"/>
                <a:cs typeface="Tele-GroteskNor" charset="0"/>
              </a:rPr>
              <a:t>Групацијата Дојче Телеком и Македонски Телеком </a:t>
            </a:r>
            <a:r>
              <a:rPr lang="de-DE" sz="1800" dirty="0">
                <a:solidFill>
                  <a:schemeClr val="bg1"/>
                </a:solidFill>
                <a:latin typeface="Tele-GroteskNor" pitchFamily="2" charset="0"/>
                <a:ea typeface="Tele-GroteskNor" charset="0"/>
                <a:cs typeface="Tele-GroteskNor" charset="0"/>
              </a:rPr>
              <a:t>…</a:t>
            </a:r>
            <a:br>
              <a:rPr lang="de-DE" sz="1800" dirty="0">
                <a:solidFill>
                  <a:schemeClr val="bg1"/>
                </a:solidFill>
                <a:latin typeface="Tele-GroteskNor" pitchFamily="2" charset="0"/>
                <a:ea typeface="Tele-GroteskNor" charset="0"/>
                <a:cs typeface="Tele-GroteskNor" charset="0"/>
              </a:rPr>
            </a:br>
            <a:endParaRPr lang="de-DE" sz="1800" dirty="0">
              <a:solidFill>
                <a:schemeClr val="bg1"/>
              </a:solidFill>
              <a:latin typeface="Tele-GroteskNor" pitchFamily="2" charset="0"/>
              <a:ea typeface="Tele-GroteskNor" charset="0"/>
              <a:cs typeface="Tele-GroteskNor" charset="0"/>
            </a:endParaRPr>
          </a:p>
          <a:p>
            <a:pPr marL="228600" indent="-228600">
              <a:buFont typeface="+mj-lt"/>
              <a:buAutoNum type="arabicPeriod" startAt="8"/>
            </a:pPr>
            <a:r>
              <a:rPr lang="mk-MK" sz="1800" dirty="0">
                <a:solidFill>
                  <a:schemeClr val="bg1"/>
                </a:solidFill>
                <a:latin typeface="Tele-GroteskNor" pitchFamily="2" charset="0"/>
                <a:ea typeface="Tele-GroteskNor" charset="0"/>
                <a:cs typeface="Tele-GroteskNor" charset="0"/>
              </a:rPr>
              <a:t>Го поддржува развојот на вештини во интерес и на вработените и на компанијата, со цел да се гарантира трајно висок стандард на извршување на работата и висок квалитет на услуги. Истовремено, ја нагласува  и поттикнува личната одговорност што вработените треба да ја одржат и да ја подобрат својата вработливост;</a:t>
            </a:r>
            <a:endParaRPr lang="en-GB" sz="1800" dirty="0">
              <a:solidFill>
                <a:schemeClr val="bg1"/>
              </a:solidFill>
              <a:latin typeface="Tele-GroteskNor" pitchFamily="2" charset="0"/>
              <a:ea typeface="Tele-GroteskNor" charset="0"/>
              <a:cs typeface="Tele-GroteskNor" charset="0"/>
            </a:endParaRPr>
          </a:p>
          <a:p>
            <a:pPr marL="228600" indent="-228600">
              <a:buFont typeface="+mj-lt"/>
              <a:buAutoNum type="arabicPeriod" startAt="8"/>
            </a:pPr>
            <a:r>
              <a:rPr lang="mk-MK" sz="1800" dirty="0">
                <a:solidFill>
                  <a:schemeClr val="bg1"/>
                </a:solidFill>
                <a:latin typeface="Tele-GroteskNor" pitchFamily="2" charset="0"/>
                <a:ea typeface="Tele-GroteskNor" charset="0"/>
                <a:cs typeface="Tele-GroteskNor" charset="0"/>
              </a:rPr>
              <a:t>Го смета здравјето на своите вработени за голема вредност и настојува да ги заштити здравјето и безбедноста на вработените. Поради оваа причина, треба, во најмала мера,  да се обезбеди придржување до стандарди кои важат во секоја земја на различни локации во светот, додека пак нивниот понатамошен развој треба да се поддржи со цел да се подобри работната средина;</a:t>
            </a:r>
            <a:endParaRPr lang="en-GB" sz="1800" dirty="0">
              <a:solidFill>
                <a:schemeClr val="bg1"/>
              </a:solidFill>
              <a:latin typeface="Tele-GroteskNor" pitchFamily="2" charset="0"/>
              <a:ea typeface="Tele-GroteskNor" charset="0"/>
              <a:cs typeface="Tele-GroteskNor" charset="0"/>
            </a:endParaRPr>
          </a:p>
          <a:p>
            <a:pPr marL="228600" indent="-228600">
              <a:buFont typeface="+mj-lt"/>
              <a:buAutoNum type="arabicPeriod" startAt="8"/>
            </a:pPr>
            <a:r>
              <a:rPr lang="mk-MK" sz="1800" dirty="0">
                <a:solidFill>
                  <a:schemeClr val="bg1"/>
                </a:solidFill>
                <a:latin typeface="Tele-GroteskNor" pitchFamily="2" charset="0"/>
                <a:ea typeface="Tele-GroteskNor" charset="0"/>
                <a:cs typeface="Tele-GroteskNor" charset="0"/>
              </a:rPr>
              <a:t> Посветена е на заштита на животната средина</a:t>
            </a:r>
            <a:r>
              <a:rPr lang="en-US" sz="1800" dirty="0">
                <a:solidFill>
                  <a:schemeClr val="bg1"/>
                </a:solidFill>
                <a:latin typeface="Tele-GroteskNor" pitchFamily="2" charset="0"/>
                <a:ea typeface="Tele-GroteskNor" charset="0"/>
                <a:cs typeface="Tele-GroteskNor" charset="0"/>
              </a:rPr>
              <a:t> </a:t>
            </a:r>
            <a:r>
              <a:rPr lang="mk-MK" sz="1800" dirty="0">
                <a:solidFill>
                  <a:schemeClr val="bg1"/>
                </a:solidFill>
                <a:latin typeface="Tele-GroteskNor" pitchFamily="2" charset="0"/>
                <a:ea typeface="Tele-GroteskNor" charset="0"/>
                <a:cs typeface="Tele-GroteskNor" charset="0"/>
              </a:rPr>
              <a:t>и негувањето на позитивните влијанија на одржливоста на деловното работење.</a:t>
            </a:r>
            <a:endParaRPr lang="de-DE" sz="1800" dirty="0">
              <a:solidFill>
                <a:schemeClr val="bg1"/>
              </a:solidFill>
              <a:latin typeface="Tele-GroteskNor" pitchFamily="2" charset="0"/>
              <a:ea typeface="Tele-GroteskNor" charset="0"/>
              <a:cs typeface="Tele-GroteskNor" charset="0"/>
            </a:endParaRPr>
          </a:p>
          <a:p>
            <a:pPr>
              <a:lnSpc>
                <a:spcPct val="90000"/>
              </a:lnSpc>
            </a:pPr>
            <a:endParaRPr lang="de-DE" sz="1600" dirty="0">
              <a:solidFill>
                <a:schemeClr val="bg1"/>
              </a:solidFill>
              <a:latin typeface="TeleGrotesk Headline Ultra" charset="0"/>
              <a:ea typeface="TeleGrotesk Headline Ultra" charset="0"/>
              <a:cs typeface="TeleGrotesk Headline Ultra" charset="0"/>
            </a:endParaRPr>
          </a:p>
        </p:txBody>
      </p:sp>
    </p:spTree>
    <p:extLst>
      <p:ext uri="{BB962C8B-B14F-4D97-AF65-F5344CB8AC3E}">
        <p14:creationId xmlns:p14="http://schemas.microsoft.com/office/powerpoint/2010/main" val="781584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flipH="1">
            <a:off x="0" y="-1"/>
            <a:ext cx="10691813" cy="7559676"/>
          </a:xfrm>
          <a:prstGeom prst="rect">
            <a:avLst/>
          </a:prstGeom>
        </p:spPr>
      </p:pic>
      <p:sp>
        <p:nvSpPr>
          <p:cNvPr id="5" name="Rechteck 4"/>
          <p:cNvSpPr/>
          <p:nvPr/>
        </p:nvSpPr>
        <p:spPr>
          <a:xfrm>
            <a:off x="2551814" y="3850450"/>
            <a:ext cx="7948071" cy="3507002"/>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769546" y="4109755"/>
            <a:ext cx="7836669" cy="3111621"/>
          </a:xfrm>
          <a:prstGeom prst="rect">
            <a:avLst/>
          </a:prstGeom>
        </p:spPr>
        <p:txBody>
          <a:bodyPr wrap="square">
            <a:spAutoFit/>
          </a:bodyPr>
          <a:lstStyle/>
          <a:p>
            <a:pPr>
              <a:lnSpc>
                <a:spcPct val="90000"/>
              </a:lnSpc>
            </a:pPr>
            <a:r>
              <a:rPr lang="mk-MK" sz="2000" dirty="0">
                <a:solidFill>
                  <a:schemeClr val="bg1"/>
                </a:solidFill>
                <a:latin typeface="TeleGrotesk Headline Ultra" charset="0"/>
                <a:ea typeface="TeleGrotesk Headline Ultra" charset="0"/>
                <a:cs typeface="TeleGrotesk Headline Ultra" charset="0"/>
              </a:rPr>
              <a:t>Аспирација, применливост и изменување</a:t>
            </a:r>
          </a:p>
          <a:p>
            <a:pPr>
              <a:lnSpc>
                <a:spcPct val="90000"/>
              </a:lnSpc>
            </a:pPr>
            <a:endParaRPr lang="de-DE" sz="1800" dirty="0">
              <a:solidFill>
                <a:schemeClr val="bg1"/>
              </a:solidFill>
              <a:latin typeface="TeleGrotesk Headline Ultra" charset="0"/>
              <a:ea typeface="TeleGrotesk Headline Ultra" charset="0"/>
              <a:cs typeface="TeleGrotesk Headline Ultra" charset="0"/>
            </a:endParaRPr>
          </a:p>
          <a:p>
            <a:pPr marL="228600" indent="-228600">
              <a:buFont typeface="+mj-lt"/>
              <a:buAutoNum type="arabicPeriod"/>
            </a:pPr>
            <a:r>
              <a:rPr lang="mk-MK" sz="1800" dirty="0">
                <a:solidFill>
                  <a:schemeClr val="bg1"/>
                </a:solidFill>
                <a:latin typeface="Tele-GroteskNor" pitchFamily="2" charset="0"/>
                <a:ea typeface="Tele-GroteskNor" charset="0"/>
                <a:cs typeface="Tele-GroteskNor" charset="0"/>
              </a:rPr>
              <a:t>Групацијата Дојче Телеком и Македонски Телеком  се стреми да ги исполни меѓународните стандарди и да не ги повредува човечките права онаму каде што националното законодавство и регулативи и/или нивното спроведување не се доволни или ги нема.</a:t>
            </a:r>
            <a:endParaRPr lang="en-GB" sz="1800" dirty="0">
              <a:solidFill>
                <a:schemeClr val="bg1"/>
              </a:solidFill>
              <a:latin typeface="Tele-GroteskNor" pitchFamily="2" charset="0"/>
              <a:ea typeface="Tele-GroteskNor" charset="0"/>
              <a:cs typeface="Tele-GroteskNor" charset="0"/>
            </a:endParaRPr>
          </a:p>
          <a:p>
            <a:pPr marL="228600" indent="-228600">
              <a:buFont typeface="+mj-lt"/>
              <a:buAutoNum type="arabicPeriod"/>
            </a:pPr>
            <a:r>
              <a:rPr lang="mk-MK" sz="1800" dirty="0">
                <a:solidFill>
                  <a:schemeClr val="bg1"/>
                </a:solidFill>
                <a:latin typeface="Tele-GroteskNor" pitchFamily="2" charset="0"/>
                <a:ea typeface="Tele-GroteskNor" charset="0"/>
                <a:cs typeface="Tele-GroteskNor" charset="0"/>
              </a:rPr>
              <a:t>Групацијата Дојче Телеком и Македонски Телеком го смета  почитувањето и примената на Кодексот на човекови права и социјални принципи како обврзувачки насекаде во светот.</a:t>
            </a:r>
            <a:endParaRPr lang="en-GB" sz="1800" dirty="0">
              <a:solidFill>
                <a:schemeClr val="bg1"/>
              </a:solidFill>
              <a:latin typeface="Tele-GroteskNor" pitchFamily="2" charset="0"/>
              <a:ea typeface="Tele-GroteskNor" charset="0"/>
              <a:cs typeface="Tele-GroteskNor" charset="0"/>
            </a:endParaRPr>
          </a:p>
          <a:p>
            <a:pPr marL="228600" indent="-228600">
              <a:buFont typeface="+mj-lt"/>
              <a:buAutoNum type="arabicPeriod"/>
            </a:pPr>
            <a:r>
              <a:rPr lang="mk-MK" sz="1800" dirty="0">
                <a:solidFill>
                  <a:schemeClr val="bg1"/>
                </a:solidFill>
                <a:latin typeface="Tele-GroteskNor" pitchFamily="2" charset="0"/>
                <a:ea typeface="Tele-GroteskNor" charset="0"/>
                <a:cs typeface="Tele-GroteskNor" charset="0"/>
              </a:rPr>
              <a:t>Овој Кодекс се ревидира периодично во согласност со националните и меѓународните случувања и доколку е потребно, истиот се менува.</a:t>
            </a:r>
            <a:endParaRPr lang="de-DE" sz="1800" dirty="0">
              <a:solidFill>
                <a:schemeClr val="bg1"/>
              </a:solidFill>
              <a:latin typeface="Tele-GroteskNor" pitchFamily="2" charset="0"/>
            </a:endParaRPr>
          </a:p>
        </p:txBody>
      </p:sp>
    </p:spTree>
    <p:extLst>
      <p:ext uri="{BB962C8B-B14F-4D97-AF65-F5344CB8AC3E}">
        <p14:creationId xmlns:p14="http://schemas.microsoft.com/office/powerpoint/2010/main" val="64549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flipH="1">
            <a:off x="-1" y="0"/>
            <a:ext cx="10691813" cy="7559675"/>
          </a:xfrm>
          <a:prstGeom prst="rect">
            <a:avLst/>
          </a:prstGeom>
        </p:spPr>
      </p:pic>
      <p:sp>
        <p:nvSpPr>
          <p:cNvPr id="5" name="Rechteck 4"/>
          <p:cNvSpPr/>
          <p:nvPr/>
        </p:nvSpPr>
        <p:spPr>
          <a:xfrm>
            <a:off x="31803" y="490201"/>
            <a:ext cx="9957709" cy="7048807"/>
          </a:xfrm>
          <a:prstGeom prst="rect">
            <a:avLst/>
          </a:prstGeom>
          <a:solidFill>
            <a:srgbClr val="E200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1802" y="658021"/>
            <a:ext cx="9957709" cy="7322517"/>
          </a:xfrm>
          <a:prstGeom prst="rect">
            <a:avLst/>
          </a:prstGeom>
        </p:spPr>
        <p:txBody>
          <a:bodyPr wrap="square" numCol="2" spcCol="180000">
            <a:spAutoFit/>
          </a:bodyPr>
          <a:lstStyle/>
          <a:p>
            <a:r>
              <a:rPr lang="mk-MK" sz="2000" dirty="0">
                <a:solidFill>
                  <a:schemeClr val="bg1"/>
                </a:solidFill>
                <a:latin typeface="TeleGrotesk Headline Ultra" charset="0"/>
                <a:ea typeface="TeleGrotesk Headline Ultra" charset="0"/>
                <a:cs typeface="TeleGrotesk Headline Ultra" charset="0"/>
              </a:rPr>
              <a:t>Имплементација</a:t>
            </a:r>
          </a:p>
          <a:p>
            <a:pPr>
              <a:lnSpc>
                <a:spcPts val="1900"/>
              </a:lnSpc>
            </a:pPr>
            <a:br>
              <a:rPr lang="de-DE" sz="1600" dirty="0">
                <a:solidFill>
                  <a:schemeClr val="bg1"/>
                </a:solidFill>
                <a:latin typeface="TeleGrotesk Headline Ultra" charset="0"/>
                <a:ea typeface="TeleGrotesk Headline Ultra" charset="0"/>
                <a:cs typeface="TeleGrotesk Headline Ultra" charset="0"/>
              </a:rPr>
            </a:br>
            <a:r>
              <a:rPr lang="ru-RU" sz="1800" dirty="0">
                <a:solidFill>
                  <a:schemeClr val="bg1"/>
                </a:solidFill>
                <a:latin typeface="Tele-GroteskNor" charset="0"/>
                <a:ea typeface="TeleGrotesk Headline Ultra" charset="0"/>
                <a:cs typeface="TeleGrotesk Headline Ultra" charset="0"/>
              </a:rPr>
              <a:t>1</a:t>
            </a:r>
            <a:r>
              <a:rPr lang="ru-RU" sz="1100" dirty="0">
                <a:solidFill>
                  <a:schemeClr val="bg1"/>
                </a:solidFill>
                <a:latin typeface="Tele-GroteskNor" charset="0"/>
                <a:ea typeface="Tele-GroteskNor" charset="0"/>
                <a:cs typeface="Tele-GroteskNor" charset="0"/>
              </a:rPr>
              <a:t>.</a:t>
            </a:r>
            <a:r>
              <a:rPr lang="ru-RU" sz="1700" dirty="0">
                <a:solidFill>
                  <a:schemeClr val="bg1"/>
                </a:solidFill>
                <a:latin typeface="Tele-GroteskNor" charset="0"/>
                <a:ea typeface="Tele-GroteskNor" charset="0"/>
                <a:cs typeface="Tele-GroteskNor" charset="0"/>
              </a:rPr>
              <a:t> </a:t>
            </a:r>
            <a:r>
              <a:rPr lang="ru-RU" sz="1750" dirty="0">
                <a:solidFill>
                  <a:schemeClr val="bg1"/>
                </a:solidFill>
                <a:latin typeface="Tele-GroteskNor" charset="0"/>
                <a:ea typeface="Tele-GroteskNor" charset="0"/>
                <a:cs typeface="Tele-GroteskNor" charset="0"/>
              </a:rPr>
              <a:t>Македонски Телеком ќе ги обучи/запознае  со Кодексот за човекови права и социјални принципи своите вработени, релевантно засегнатите страни и добавувачи и од нив се очекува да бидат подготвени да се придржуваат, да ги почитуваат и применуваат истите принципи во сите нивни активности и деловни односи.</a:t>
            </a:r>
          </a:p>
          <a:p>
            <a:endParaRPr lang="ru-RU" sz="1050" dirty="0">
              <a:solidFill>
                <a:schemeClr val="bg1"/>
              </a:solidFill>
              <a:latin typeface="Tele-GroteskNor" charset="0"/>
              <a:ea typeface="Tele-GroteskNor" charset="0"/>
              <a:cs typeface="Tele-GroteskNor" charset="0"/>
            </a:endParaRPr>
          </a:p>
          <a:p>
            <a:pPr algn="just">
              <a:lnSpc>
                <a:spcPts val="1900"/>
              </a:lnSpc>
            </a:pPr>
            <a:r>
              <a:rPr lang="ru-RU" sz="1800" dirty="0">
                <a:solidFill>
                  <a:schemeClr val="bg1"/>
                </a:solidFill>
                <a:latin typeface="Tele-GroteskNor" charset="0"/>
                <a:ea typeface="Tele-GroteskNor" charset="0"/>
                <a:cs typeface="Tele-GroteskNor" charset="0"/>
              </a:rPr>
              <a:t>2</a:t>
            </a:r>
            <a:r>
              <a:rPr lang="ru-RU" sz="1750" dirty="0">
                <a:solidFill>
                  <a:schemeClr val="bg1"/>
                </a:solidFill>
                <a:latin typeface="Tele-GroteskNor" charset="0"/>
                <a:ea typeface="Tele-GroteskNor" charset="0"/>
                <a:cs typeface="Tele-GroteskNor" charset="0"/>
              </a:rPr>
              <a:t>. </a:t>
            </a:r>
            <a:r>
              <a:rPr lang="ru-RU" sz="1750" dirty="0">
                <a:solidFill>
                  <a:schemeClr val="bg1"/>
                </a:solidFill>
                <a:latin typeface="Tele-GroteskNor" pitchFamily="2" charset="0"/>
                <a:ea typeface="Tele-GroteskNor" charset="0"/>
                <a:cs typeface="Tele-GroteskNor" charset="0"/>
              </a:rPr>
              <a:t>Понатаму, </a:t>
            </a:r>
            <a:r>
              <a:rPr lang="mk-MK" sz="1750" dirty="0">
                <a:solidFill>
                  <a:schemeClr val="bg1"/>
                </a:solidFill>
                <a:latin typeface="Tele-GroteskNor" pitchFamily="2" charset="0"/>
                <a:ea typeface="Tele-GroteskNor" charset="0"/>
                <a:cs typeface="Tele-GroteskNor" charset="0"/>
              </a:rPr>
              <a:t>Македонски Телеком</a:t>
            </a:r>
            <a:r>
              <a:rPr lang="ru-RU" sz="1750" dirty="0">
                <a:solidFill>
                  <a:schemeClr val="bg1"/>
                </a:solidFill>
                <a:latin typeface="Tele-GroteskNor" pitchFamily="2" charset="0"/>
                <a:ea typeface="Tele-GroteskNor" charset="0"/>
                <a:cs typeface="Tele-GroteskNor" charset="0"/>
              </a:rPr>
              <a:t> ќе одреди точка за контакт за човечки права на корпоративно ниво, кое ќе се справува со внатрешни и надворешни прашања</a:t>
            </a:r>
            <a:r>
              <a:rPr lang="ru-RU" sz="1750" dirty="0">
                <a:solidFill>
                  <a:schemeClr val="bg1"/>
                </a:solidFill>
                <a:latin typeface="Tele-GroteskNor" charset="0"/>
                <a:ea typeface="Tele-GroteskNor" charset="0"/>
                <a:cs typeface="Tele-GroteskNor" charset="0"/>
              </a:rPr>
              <a:t>.</a:t>
            </a:r>
          </a:p>
          <a:p>
            <a:endParaRPr lang="ru-RU" sz="800" dirty="0">
              <a:solidFill>
                <a:schemeClr val="bg1"/>
              </a:solidFill>
              <a:latin typeface="Tele-GroteskNor" charset="0"/>
              <a:ea typeface="Tele-GroteskNor" charset="0"/>
              <a:cs typeface="Tele-GroteskNor" charset="0"/>
            </a:endParaRPr>
          </a:p>
          <a:p>
            <a:pPr>
              <a:lnSpc>
                <a:spcPts val="1900"/>
              </a:lnSpc>
            </a:pPr>
            <a:r>
              <a:rPr lang="ru-RU" sz="1800" dirty="0">
                <a:solidFill>
                  <a:schemeClr val="bg1"/>
                </a:solidFill>
                <a:latin typeface="Tele-GroteskNor" charset="0"/>
                <a:ea typeface="Tele-GroteskNor" charset="0"/>
                <a:cs typeface="Tele-GroteskNor" charset="0"/>
              </a:rPr>
              <a:t>3</a:t>
            </a:r>
            <a:r>
              <a:rPr lang="ru-RU" sz="1700" dirty="0">
                <a:solidFill>
                  <a:schemeClr val="bg1"/>
                </a:solidFill>
                <a:latin typeface="Tele-GroteskNor" charset="0"/>
                <a:ea typeface="Tele-GroteskNor" charset="0"/>
                <a:cs typeface="Tele-GroteskNor" charset="0"/>
              </a:rPr>
              <a:t>. </a:t>
            </a:r>
            <a:r>
              <a:rPr lang="ru-RU" sz="1750" dirty="0">
                <a:solidFill>
                  <a:schemeClr val="bg1"/>
                </a:solidFill>
                <a:latin typeface="Tele-GroteskNor" charset="0"/>
                <a:ea typeface="Tele-GroteskNor" charset="0"/>
                <a:cs typeface="Tele-GroteskNor" charset="0"/>
              </a:rPr>
              <a:t>Менаџерите  во сите организациски единици се одговорни за почитувањето на човековите права и социјални принципи. </a:t>
            </a:r>
          </a:p>
          <a:p>
            <a:pPr>
              <a:lnSpc>
                <a:spcPts val="1900"/>
              </a:lnSpc>
            </a:pPr>
            <a:endParaRPr lang="ru-RU" sz="1750" dirty="0">
              <a:solidFill>
                <a:schemeClr val="bg1"/>
              </a:solidFill>
              <a:latin typeface="Tele-GroteskNor" charset="0"/>
              <a:ea typeface="Tele-GroteskNor" charset="0"/>
              <a:cs typeface="Tele-GroteskNor" charset="0"/>
            </a:endParaRPr>
          </a:p>
          <a:p>
            <a:pPr>
              <a:lnSpc>
                <a:spcPts val="1900"/>
              </a:lnSpc>
            </a:pPr>
            <a:r>
              <a:rPr lang="ru-RU" sz="1750" dirty="0">
                <a:solidFill>
                  <a:schemeClr val="bg1"/>
                </a:solidFill>
                <a:latin typeface="Tele-GroteskNor" charset="0"/>
                <a:ea typeface="Tele-GroteskNor" charset="0"/>
                <a:cs typeface="Tele-GroteskNor" charset="0"/>
              </a:rPr>
              <a:t>4. Македонски Телеком понатаму го задржува правото да го провери почитувањето на човековите права и социјални принципи на соодветен начин, преку проверки на лице место и/или доколку постои основано сомневање. Почитувајќи го принципот на транспарентност, Македонски Телеком се обврзува редовно да го споделува напредокот во имплементацијата на Принципите.</a:t>
            </a:r>
          </a:p>
          <a:p>
            <a:pPr>
              <a:lnSpc>
                <a:spcPts val="1900"/>
              </a:lnSpc>
            </a:pPr>
            <a:endParaRPr lang="ru-RU" sz="1750" dirty="0">
              <a:solidFill>
                <a:schemeClr val="bg1"/>
              </a:solidFill>
              <a:latin typeface="Tele-GroteskNor" charset="0"/>
              <a:ea typeface="Tele-GroteskNor" charset="0"/>
              <a:cs typeface="Tele-GroteskNor" charset="0"/>
            </a:endParaRPr>
          </a:p>
          <a:p>
            <a:pPr>
              <a:lnSpc>
                <a:spcPts val="1900"/>
              </a:lnSpc>
            </a:pPr>
            <a:endParaRPr lang="ru-RU" sz="1750" dirty="0">
              <a:solidFill>
                <a:schemeClr val="bg1"/>
              </a:solidFill>
              <a:latin typeface="Tele-GroteskNor" charset="0"/>
              <a:ea typeface="Tele-GroteskNor" charset="0"/>
              <a:cs typeface="Tele-GroteskNor" charset="0"/>
            </a:endParaRPr>
          </a:p>
          <a:p>
            <a:pPr>
              <a:lnSpc>
                <a:spcPts val="1900"/>
              </a:lnSpc>
            </a:pPr>
            <a:endParaRPr lang="ru-RU" sz="1750" dirty="0">
              <a:solidFill>
                <a:schemeClr val="bg1"/>
              </a:solidFill>
              <a:latin typeface="Tele-GroteskNor" charset="0"/>
              <a:ea typeface="Tele-GroteskNor" charset="0"/>
              <a:cs typeface="Tele-GroteskNor" charset="0"/>
            </a:endParaRPr>
          </a:p>
          <a:p>
            <a:pPr>
              <a:lnSpc>
                <a:spcPts val="1900"/>
              </a:lnSpc>
            </a:pPr>
            <a:endParaRPr lang="ru-RU" sz="1750" dirty="0">
              <a:solidFill>
                <a:schemeClr val="bg1"/>
              </a:solidFill>
              <a:latin typeface="Tele-GroteskNor" charset="0"/>
              <a:ea typeface="Tele-GroteskNor" charset="0"/>
              <a:cs typeface="Tele-GroteskNor" charset="0"/>
            </a:endParaRPr>
          </a:p>
          <a:p>
            <a:pPr>
              <a:lnSpc>
                <a:spcPts val="1900"/>
              </a:lnSpc>
            </a:pPr>
            <a:endParaRPr lang="ru-RU" sz="1750" dirty="0">
              <a:solidFill>
                <a:schemeClr val="bg1"/>
              </a:solidFill>
              <a:latin typeface="Tele-GroteskNor" charset="0"/>
              <a:ea typeface="Tele-GroteskNor" charset="0"/>
              <a:cs typeface="Tele-GroteskNor" charset="0"/>
            </a:endParaRPr>
          </a:p>
          <a:p>
            <a:pPr>
              <a:lnSpc>
                <a:spcPts val="1900"/>
              </a:lnSpc>
            </a:pPr>
            <a:r>
              <a:rPr lang="ru-RU" sz="1750" dirty="0">
                <a:solidFill>
                  <a:schemeClr val="bg1"/>
                </a:solidFill>
                <a:latin typeface="Tele-GroteskNor" charset="0"/>
                <a:ea typeface="Tele-GroteskNor" charset="0"/>
                <a:cs typeface="Tele-GroteskNor" charset="0"/>
              </a:rPr>
              <a:t>Дополнително, Дојче Телеком</a:t>
            </a:r>
            <a:r>
              <a:rPr lang="en-US" sz="1750">
                <a:solidFill>
                  <a:schemeClr val="bg1"/>
                </a:solidFill>
                <a:latin typeface="Tele-GroteskNor" charset="0"/>
                <a:ea typeface="Tele-GroteskNor" charset="0"/>
                <a:cs typeface="Tele-GroteskNor" charset="0"/>
              </a:rPr>
              <a:t>:</a:t>
            </a:r>
            <a:endParaRPr lang="ru-RU" sz="1750" dirty="0">
              <a:solidFill>
                <a:schemeClr val="bg1"/>
              </a:solidFill>
              <a:latin typeface="Tele-GroteskNor" charset="0"/>
              <a:ea typeface="Tele-GroteskNor" charset="0"/>
              <a:cs typeface="Tele-GroteskNor" charset="0"/>
            </a:endParaRPr>
          </a:p>
          <a:p>
            <a:pPr>
              <a:lnSpc>
                <a:spcPts val="1900"/>
              </a:lnSpc>
            </a:pPr>
            <a:endParaRPr lang="ru-RU" sz="1750" dirty="0">
              <a:solidFill>
                <a:schemeClr val="bg1"/>
              </a:solidFill>
              <a:latin typeface="Tele-GroteskNor" charset="0"/>
              <a:ea typeface="Tele-GroteskNor" charset="0"/>
              <a:cs typeface="Tele-GroteskNor" charset="0"/>
            </a:endParaRPr>
          </a:p>
          <a:p>
            <a:pPr>
              <a:lnSpc>
                <a:spcPts val="1900"/>
              </a:lnSpc>
            </a:pPr>
            <a:r>
              <a:rPr lang="ru-RU" sz="1750" dirty="0">
                <a:solidFill>
                  <a:schemeClr val="bg1"/>
                </a:solidFill>
                <a:latin typeface="Tele-GroteskNor" charset="0"/>
                <a:ea typeface="Tele-GroteskNor" charset="0"/>
                <a:cs typeface="Tele-GroteskNor" charset="0"/>
              </a:rPr>
              <a:t>5. </a:t>
            </a:r>
            <a:r>
              <a:rPr lang="ru-RU" sz="1750" dirty="0">
                <a:solidFill>
                  <a:schemeClr val="bg1"/>
                </a:solidFill>
                <a:latin typeface="Tele-GroteskNor" pitchFamily="2" charset="0"/>
                <a:ea typeface="Tele-GroteskNor" charset="0"/>
                <a:cs typeface="Tele-GroteskNor" charset="0"/>
              </a:rPr>
              <a:t>Го оценува и следи придржувањето до човековите права во своите деловни активности преку континуиран процес на  длабинска анализа на човековите права, која вклучува редовни оценувања на влијанието во сите организациски единици.</a:t>
            </a:r>
          </a:p>
          <a:p>
            <a:pPr>
              <a:lnSpc>
                <a:spcPts val="1900"/>
              </a:lnSpc>
            </a:pPr>
            <a:endParaRPr lang="ru-RU" sz="1750" dirty="0">
              <a:solidFill>
                <a:schemeClr val="bg1"/>
              </a:solidFill>
              <a:latin typeface="Tele-GroteskNor" pitchFamily="2" charset="0"/>
              <a:ea typeface="Tele-GroteskNor" charset="0"/>
              <a:cs typeface="Tele-GroteskNor" charset="0"/>
            </a:endParaRPr>
          </a:p>
          <a:p>
            <a:pPr>
              <a:lnSpc>
                <a:spcPts val="1900"/>
              </a:lnSpc>
            </a:pPr>
            <a:r>
              <a:rPr lang="ru-RU" sz="1750" dirty="0">
                <a:solidFill>
                  <a:schemeClr val="bg1"/>
                </a:solidFill>
                <a:latin typeface="Tele-GroteskNor" pitchFamily="2" charset="0"/>
                <a:ea typeface="Tele-GroteskNor" charset="0"/>
                <a:cs typeface="Tele-GroteskNor" charset="0"/>
              </a:rPr>
              <a:t>6. </a:t>
            </a:r>
            <a:r>
              <a:rPr lang="ru-RU" sz="1750" dirty="0">
                <a:solidFill>
                  <a:schemeClr val="bg1"/>
                </a:solidFill>
                <a:latin typeface="Tele-GroteskNor" charset="0"/>
                <a:ea typeface="Tele-GroteskNor" charset="0"/>
                <a:cs typeface="Tele-GroteskNor" charset="0"/>
              </a:rPr>
              <a:t>Врши годишен преглед со цел да го потврди почитувањето на Кодексот од страна на сите компании на групацијата и ги објавува резултатите во Извештајот за почитувањето на човековите права и социјалните принципи</a:t>
            </a:r>
            <a:endParaRPr lang="ru-RU" sz="1750" dirty="0">
              <a:solidFill>
                <a:schemeClr val="bg1"/>
              </a:solidFill>
              <a:latin typeface="Tele-GroteskNor" pitchFamily="2" charset="0"/>
              <a:ea typeface="Tele-GroteskNor" charset="0"/>
              <a:cs typeface="Tele-GroteskNor" charset="0"/>
            </a:endParaRPr>
          </a:p>
          <a:p>
            <a:pPr>
              <a:lnSpc>
                <a:spcPts val="1900"/>
              </a:lnSpc>
            </a:pPr>
            <a:endParaRPr lang="ru-RU" sz="1750" dirty="0">
              <a:solidFill>
                <a:schemeClr val="bg1"/>
              </a:solidFill>
              <a:latin typeface="Tele-GroteskNor" charset="0"/>
              <a:ea typeface="Tele-GroteskNor" charset="0"/>
              <a:cs typeface="Tele-GroteskNor" charset="0"/>
            </a:endParaRPr>
          </a:p>
          <a:p>
            <a:pPr algn="just"/>
            <a:endParaRPr lang="ru-RU" sz="1700" dirty="0">
              <a:solidFill>
                <a:schemeClr val="bg1"/>
              </a:solidFill>
              <a:latin typeface="Tele-GroteskNor" charset="0"/>
              <a:ea typeface="Tele-GroteskNor" charset="0"/>
              <a:cs typeface="Tele-GroteskNor" charset="0"/>
            </a:endParaRPr>
          </a:p>
          <a:p>
            <a:pPr>
              <a:lnSpc>
                <a:spcPts val="2000"/>
              </a:lnSpc>
            </a:pPr>
            <a:r>
              <a:rPr lang="ru-RU" sz="2000" dirty="0">
                <a:solidFill>
                  <a:schemeClr val="bg1"/>
                </a:solidFill>
                <a:latin typeface="TeleGrotesk Headline Ultra" charset="0"/>
                <a:ea typeface="TeleGrotesk Headline Ultra" charset="0"/>
                <a:cs typeface="TeleGrotesk Headline Ultra" charset="0"/>
              </a:rPr>
              <a:t>Комуникација и транспарентност</a:t>
            </a:r>
          </a:p>
          <a:p>
            <a:pPr algn="just">
              <a:lnSpc>
                <a:spcPts val="2000"/>
              </a:lnSpc>
            </a:pPr>
            <a:endParaRPr lang="ru-RU" sz="1700" dirty="0">
              <a:solidFill>
                <a:schemeClr val="bg1"/>
              </a:solidFill>
              <a:latin typeface="Tele-GroteskNor" pitchFamily="2" charset="0"/>
              <a:ea typeface="Tele-GroteskNor" charset="0"/>
              <a:cs typeface="Tele-GroteskNor" charset="0"/>
            </a:endParaRPr>
          </a:p>
          <a:p>
            <a:pPr>
              <a:lnSpc>
                <a:spcPts val="1900"/>
              </a:lnSpc>
            </a:pPr>
            <a:r>
              <a:rPr lang="ru-RU" sz="1700" dirty="0">
                <a:solidFill>
                  <a:schemeClr val="bg1"/>
                </a:solidFill>
                <a:latin typeface="Tele-GroteskNor" pitchFamily="2" charset="0"/>
                <a:ea typeface="Tele-GroteskNor" charset="0"/>
                <a:cs typeface="Tele-GroteskNor" charset="0"/>
              </a:rPr>
              <a:t>Почитувајќи го принципот на транспарентност, Групацијата Дојче Телеком и Македонски Телеком се обврзува редовно да го споделува напредокот во однос на почитувањето и имплементацијата на човековите права и социјални принципи и со внатрешните и со надворешните засегнати страни.</a:t>
            </a:r>
          </a:p>
          <a:p>
            <a:endParaRPr lang="ru-RU" sz="1100" dirty="0">
              <a:solidFill>
                <a:schemeClr val="bg1"/>
              </a:solidFill>
              <a:latin typeface="Tele-GroteskNor" charset="0"/>
              <a:ea typeface="Tele-GroteskNor" charset="0"/>
              <a:cs typeface="Tele-GroteskNor" charset="0"/>
            </a:endParaRPr>
          </a:p>
          <a:p>
            <a:endParaRPr lang="ru-RU" sz="1100" dirty="0">
              <a:solidFill>
                <a:schemeClr val="bg1"/>
              </a:solidFill>
              <a:latin typeface="Tele-GroteskNor" charset="0"/>
              <a:ea typeface="Tele-GroteskNor" charset="0"/>
              <a:cs typeface="Tele-GroteskNor" charset="0"/>
            </a:endParaRPr>
          </a:p>
        </p:txBody>
      </p:sp>
    </p:spTree>
    <p:extLst>
      <p:ext uri="{BB962C8B-B14F-4D97-AF65-F5344CB8AC3E}">
        <p14:creationId xmlns:p14="http://schemas.microsoft.com/office/powerpoint/2010/main" val="2902842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Desig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lekom 16:9 2016 DE">
  <a:themeElements>
    <a:clrScheme name="Telekom Screenfarben">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Vorschlag April 2015_Typo">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19050" algn="ctr">
          <a:solidFill>
            <a:schemeClr val="tx2"/>
          </a:solidFill>
          <a:miter lim="800000"/>
          <a:headEnd/>
          <a:tailEnd/>
        </a:ln>
        <a:effectLst/>
      </a:spPr>
      <a:bodyPr lIns="72000" tIns="72000" rIns="72000" bIns="72000" rtlCol="0" anchor="ctr"/>
      <a:lstStyle>
        <a:defPPr indent="3175" algn="ctr" defTabSz="457293" fontAlgn="base">
          <a:lnSpc>
            <a:spcPct val="104000"/>
          </a:lnSpc>
          <a:spcBef>
            <a:spcPct val="25000"/>
          </a:spcBef>
          <a:spcAft>
            <a:spcPct val="0"/>
          </a:spcAft>
          <a:buClr>
            <a:srgbClr val="E20074"/>
          </a:buClr>
          <a:buSzPct val="75000"/>
          <a:defRPr sz="1800" dirty="0" err="1" smtClean="0">
            <a:cs typeface="Arial" charset="0"/>
          </a:defRPr>
        </a:defPPr>
      </a:lstStyle>
    </a:spDef>
    <a:lnDef>
      <a:spPr>
        <a:ln w="19050">
          <a:solidFill>
            <a:schemeClr val="tx2"/>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bwMode="gray">
        <a:noFill/>
        <a:ln w="19050">
          <a:noFill/>
          <a:miter lim="800000"/>
          <a:headEnd/>
          <a:tailEnd/>
        </a:ln>
      </a:spPr>
      <a:bodyPr vert="horz" wrap="square" lIns="72000" tIns="36000" rIns="72000" bIns="36000" numCol="1" rtlCol="0" anchor="t" anchorCtr="0" compatLnSpc="1">
        <a:prstTxWarp prst="textNoShape">
          <a:avLst/>
        </a:prstTxWarp>
        <a:noAutofit/>
      </a:bodyPr>
      <a:lstStyle>
        <a:defPPr marL="0" indent="0">
          <a:buNone/>
          <a:defRPr sz="1800" dirty="0" err="1" smtClean="0"/>
        </a:defPPr>
      </a:lstStyle>
    </a:txDef>
  </a:objectDefaults>
  <a:extraClrSchemeLst>
    <a:extraClrScheme>
      <a:clrScheme name="Telekom Screenfarben">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_MASTER_16-9_DE_20161212" id="{F9703598-14F8-4EAE-9E72-4160AE82BC6B}" vid="{8DFCCBEC-E08F-41C4-9235-6ADDBC377A91}"/>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66AF65EFB8F274894B1F0424AF391FD" ma:contentTypeVersion="0" ma:contentTypeDescription="Ein neues Dokument erstellen." ma:contentTypeScope="" ma:versionID="bfff55faf30a1232a61e9c5694e46f4f">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B27BE7-C0D1-437E-B24E-5B3FB7FC1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686AD5C-6F3A-4382-93FC-EAFD4DFF5366}">
  <ds:schemaRefs>
    <ds:schemaRef ds:uri="http://schemas.microsoft.com/sharepoint/v3/contenttype/forms"/>
  </ds:schemaRefs>
</ds:datastoreItem>
</file>

<file path=customXml/itemProps3.xml><?xml version="1.0" encoding="utf-8"?>
<ds:datastoreItem xmlns:ds="http://schemas.openxmlformats.org/officeDocument/2006/customXml" ds:itemID="{147B6BF2-CF1A-4680-9725-FE04201F20A6}">
  <ds:schemaRef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1620</TotalTime>
  <Words>213</Words>
  <Application>Microsoft Office PowerPoint</Application>
  <PresentationFormat>Custom</PresentationFormat>
  <Paragraphs>62</Paragraphs>
  <Slides>7</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20" baseType="lpstr">
      <vt:lpstr>Arial</vt:lpstr>
      <vt:lpstr>Calibri</vt:lpstr>
      <vt:lpstr>Calibri Light</vt:lpstr>
      <vt:lpstr>TeleGrotesk Headline</vt:lpstr>
      <vt:lpstr>TeleGrotesk Headline Ultra</vt:lpstr>
      <vt:lpstr>Tele-GroteskFet</vt:lpstr>
      <vt:lpstr>Tele-GroteskNor</vt:lpstr>
      <vt:lpstr>Tele-GroteskUlt</vt:lpstr>
      <vt:lpstr>Wingdings</vt:lpstr>
      <vt:lpstr>Wingdings 2</vt:lpstr>
      <vt:lpstr>Office-Design</vt:lpstr>
      <vt:lpstr>Telekom 16:9 2016 DE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nadine@dada-design.de</dc:creator>
  <cp:lastModifiedBy>Andrijana Mitevska Kukoska</cp:lastModifiedBy>
  <cp:revision>181</cp:revision>
  <cp:lastPrinted>2018-11-27T07:17:04Z</cp:lastPrinted>
  <dcterms:created xsi:type="dcterms:W3CDTF">2017-09-13T14:07:29Z</dcterms:created>
  <dcterms:modified xsi:type="dcterms:W3CDTF">2021-04-22T08:03:41Z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0x010100466AF65EFB8F274894B1F0424AF391FD</vt:lpwstr>
  </property>
</Properties>
</file>